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7"/>
  </p:notesMasterIdLst>
  <p:handoutMasterIdLst>
    <p:handoutMasterId r:id="rId38"/>
  </p:handoutMasterIdLst>
  <p:sldIdLst>
    <p:sldId id="794" r:id="rId2"/>
    <p:sldId id="756" r:id="rId3"/>
    <p:sldId id="799" r:id="rId4"/>
    <p:sldId id="766" r:id="rId5"/>
    <p:sldId id="770" r:id="rId6"/>
    <p:sldId id="831" r:id="rId7"/>
    <p:sldId id="795" r:id="rId8"/>
    <p:sldId id="822" r:id="rId9"/>
    <p:sldId id="796" r:id="rId10"/>
    <p:sldId id="797" r:id="rId11"/>
    <p:sldId id="823" r:id="rId12"/>
    <p:sldId id="825" r:id="rId13"/>
    <p:sldId id="798" r:id="rId14"/>
    <p:sldId id="826" r:id="rId15"/>
    <p:sldId id="800" r:id="rId16"/>
    <p:sldId id="810" r:id="rId17"/>
    <p:sldId id="775" r:id="rId18"/>
    <p:sldId id="776" r:id="rId19"/>
    <p:sldId id="827" r:id="rId20"/>
    <p:sldId id="828" r:id="rId21"/>
    <p:sldId id="829" r:id="rId22"/>
    <p:sldId id="777" r:id="rId23"/>
    <p:sldId id="778" r:id="rId24"/>
    <p:sldId id="779" r:id="rId25"/>
    <p:sldId id="780" r:id="rId26"/>
    <p:sldId id="830" r:id="rId27"/>
    <p:sldId id="807" r:id="rId28"/>
    <p:sldId id="782" r:id="rId29"/>
    <p:sldId id="783" r:id="rId30"/>
    <p:sldId id="784" r:id="rId31"/>
    <p:sldId id="785" r:id="rId32"/>
    <p:sldId id="809" r:id="rId33"/>
    <p:sldId id="787" r:id="rId34"/>
    <p:sldId id="788" r:id="rId35"/>
    <p:sldId id="811" r:id="rId36"/>
  </p:sldIdLst>
  <p:sldSz cx="9144000" cy="6858000" type="screen4x3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734" autoAdjust="0"/>
  </p:normalViewPr>
  <p:slideViewPr>
    <p:cSldViewPr>
      <p:cViewPr varScale="1">
        <p:scale>
          <a:sx n="82" d="100"/>
          <a:sy n="82" d="100"/>
        </p:scale>
        <p:origin x="1692" y="96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 Qi" userId="f29008d1e1aa583c" providerId="LiveId" clId="{3D5FE898-B99C-43E4-9A46-2D823F3B8934}"/>
    <pc:docChg chg="undo custSel delSld modSld sldOrd modMainMaster">
      <pc:chgData name="Qi Qi" userId="f29008d1e1aa583c" providerId="LiveId" clId="{3D5FE898-B99C-43E4-9A46-2D823F3B8934}" dt="2018-01-02T09:05:54.821" v="1591" actId="14100"/>
      <pc:docMkLst>
        <pc:docMk/>
      </pc:docMkLst>
      <pc:sldChg chg="modSp">
        <pc:chgData name="Qi Qi" userId="f29008d1e1aa583c" providerId="LiveId" clId="{3D5FE898-B99C-43E4-9A46-2D823F3B8934}" dt="2018-01-02T08:56:04.673" v="1585" actId="14100"/>
        <pc:sldMkLst>
          <pc:docMk/>
          <pc:sldMk cId="0" sldId="756"/>
        </pc:sldMkLst>
        <pc:spChg chg="mod">
          <ac:chgData name="Qi Qi" userId="f29008d1e1aa583c" providerId="LiveId" clId="{3D5FE898-B99C-43E4-9A46-2D823F3B8934}" dt="2018-01-02T05:57:29.624" v="731"/>
          <ac:spMkLst>
            <pc:docMk/>
            <pc:sldMk cId="0" sldId="756"/>
            <ac:spMk id="1027" creationId="{00000000-0000-0000-0000-000000000000}"/>
          </ac:spMkLst>
        </pc:spChg>
        <pc:spChg chg="mod">
          <ac:chgData name="Qi Qi" userId="f29008d1e1aa583c" providerId="LiveId" clId="{3D5FE898-B99C-43E4-9A46-2D823F3B8934}" dt="2018-01-02T08:56:04.673" v="1585" actId="14100"/>
          <ac:spMkLst>
            <pc:docMk/>
            <pc:sldMk cId="0" sldId="756"/>
            <ac:spMk id="1028" creationId="{00000000-0000-0000-0000-000000000000}"/>
          </ac:spMkLst>
        </pc:spChg>
        <pc:picChg chg="mod">
          <ac:chgData name="Qi Qi" userId="f29008d1e1aa583c" providerId="LiveId" clId="{3D5FE898-B99C-43E4-9A46-2D823F3B8934}" dt="2018-01-02T08:43:44.069" v="1271" actId="1076"/>
          <ac:picMkLst>
            <pc:docMk/>
            <pc:sldMk cId="0" sldId="756"/>
            <ac:picMk id="7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7:53.517" v="734" actId="1076"/>
        <pc:sldMkLst>
          <pc:docMk/>
          <pc:sldMk cId="0" sldId="766"/>
        </pc:sldMkLst>
        <pc:spChg chg="mod">
          <ac:chgData name="Qi Qi" userId="f29008d1e1aa583c" providerId="LiveId" clId="{3D5FE898-B99C-43E4-9A46-2D823F3B8934}" dt="2018-01-02T05:57:41.663" v="732" actId="1076"/>
          <ac:spMkLst>
            <pc:docMk/>
            <pc:sldMk cId="0" sldId="766"/>
            <ac:spMk id="7170" creationId="{00000000-0000-0000-0000-000000000000}"/>
          </ac:spMkLst>
        </pc:spChg>
        <pc:spChg chg="mod">
          <ac:chgData name="Qi Qi" userId="f29008d1e1aa583c" providerId="LiveId" clId="{3D5FE898-B99C-43E4-9A46-2D823F3B8934}" dt="2018-01-02T05:57:53.517" v="734" actId="1076"/>
          <ac:spMkLst>
            <pc:docMk/>
            <pc:sldMk cId="0" sldId="766"/>
            <ac:spMk id="7171" creationId="{00000000-0000-0000-0000-000000000000}"/>
          </ac:spMkLst>
        </pc:spChg>
        <pc:spChg chg="mod">
          <ac:chgData name="Qi Qi" userId="f29008d1e1aa583c" providerId="LiveId" clId="{3D5FE898-B99C-43E4-9A46-2D823F3B8934}" dt="2018-01-02T05:57:47.653" v="733" actId="1076"/>
          <ac:spMkLst>
            <pc:docMk/>
            <pc:sldMk cId="0" sldId="766"/>
            <ac:spMk id="7190" creationId="{00000000-0000-0000-0000-000000000000}"/>
          </ac:spMkLst>
        </pc:spChg>
        <pc:grpChg chg="mod">
          <ac:chgData name="Qi Qi" userId="f29008d1e1aa583c" providerId="LiveId" clId="{3D5FE898-B99C-43E4-9A46-2D823F3B8934}" dt="2018-01-02T05:57:47.653" v="733" actId="1076"/>
          <ac:grpSpMkLst>
            <pc:docMk/>
            <pc:sldMk cId="0" sldId="766"/>
            <ac:grpSpMk id="37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7:47.653" v="733" actId="1076"/>
          <ac:grpSpMkLst>
            <pc:docMk/>
            <pc:sldMk cId="0" sldId="766"/>
            <ac:grpSpMk id="50" creationId="{00000000-0000-0000-0000-000000000000}"/>
          </ac:grpSpMkLst>
        </pc:gr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66"/>
            <ac:picMk id="718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66"/>
            <ac:picMk id="7186" creationId="{00000000-0000-0000-0000-000000000000}"/>
          </ac:picMkLst>
        </pc:picChg>
      </pc:sldChg>
      <pc:sldChg chg="modSp ord">
        <pc:chgData name="Qi Qi" userId="f29008d1e1aa583c" providerId="LiveId" clId="{3D5FE898-B99C-43E4-9A46-2D823F3B8934}" dt="2018-01-02T07:33:45.760" v="791"/>
        <pc:sldMkLst>
          <pc:docMk/>
          <pc:sldMk cId="0" sldId="770"/>
        </pc:sldMkLst>
        <pc:spChg chg="mod">
          <ac:chgData name="Qi Qi" userId="f29008d1e1aa583c" providerId="LiveId" clId="{3D5FE898-B99C-43E4-9A46-2D823F3B8934}" dt="2018-01-02T05:58:04.308" v="735" actId="1076"/>
          <ac:spMkLst>
            <pc:docMk/>
            <pc:sldMk cId="0" sldId="770"/>
            <ac:spMk id="10" creationId="{00000000-0000-0000-0000-000000000000}"/>
          </ac:spMkLst>
        </pc:spChg>
        <pc:picChg chg="mod">
          <ac:chgData name="Qi Qi" userId="f29008d1e1aa583c" providerId="LiveId" clId="{3D5FE898-B99C-43E4-9A46-2D823F3B8934}" dt="2018-01-02T05:58:10.309" v="737" actId="14100"/>
          <ac:picMkLst>
            <pc:docMk/>
            <pc:sldMk cId="0" sldId="770"/>
            <ac:picMk id="3" creationId="{00000000-0000-0000-0000-000000000000}"/>
          </ac:picMkLst>
        </pc:picChg>
        <pc:picChg chg="mod">
          <ac:chgData name="Qi Qi" userId="f29008d1e1aa583c" providerId="LiveId" clId="{3D5FE898-B99C-43E4-9A46-2D823F3B8934}" dt="2018-01-02T05:58:14.850" v="739" actId="1076"/>
          <ac:picMkLst>
            <pc:docMk/>
            <pc:sldMk cId="0" sldId="770"/>
            <ac:picMk id="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70"/>
            <ac:picMk id="8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70"/>
            <ac:picMk id="11" creationId="{00000000-0000-0000-0000-000000000000}"/>
          </ac:picMkLst>
        </pc:picChg>
        <pc:picChg chg="mod">
          <ac:chgData name="Qi Qi" userId="f29008d1e1aa583c" providerId="LiveId" clId="{3D5FE898-B99C-43E4-9A46-2D823F3B8934}" dt="2018-01-02T05:58:23.070" v="742" actId="1076"/>
          <ac:picMkLst>
            <pc:docMk/>
            <pc:sldMk cId="0" sldId="770"/>
            <ac:picMk id="13" creationId="{00000000-0000-0000-0000-000000000000}"/>
          </ac:picMkLst>
        </pc:picChg>
        <pc:picChg chg="mod">
          <ac:chgData name="Qi Qi" userId="f29008d1e1aa583c" providerId="LiveId" clId="{3D5FE898-B99C-43E4-9A46-2D823F3B8934}" dt="2018-01-02T05:58:25.522" v="743" actId="1076"/>
          <ac:picMkLst>
            <pc:docMk/>
            <pc:sldMk cId="0" sldId="770"/>
            <ac:picMk id="14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7:53:33.823" v="916" actId="20577"/>
        <pc:sldMkLst>
          <pc:docMk/>
          <pc:sldMk cId="0" sldId="775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5"/>
            <ac:spMk id="6" creationId="{00000000-0000-0000-0000-000000000000}"/>
          </ac:spMkLst>
        </pc:spChg>
        <pc:spChg chg="mod">
          <ac:chgData name="Qi Qi" userId="f29008d1e1aa583c" providerId="LiveId" clId="{3D5FE898-B99C-43E4-9A46-2D823F3B8934}" dt="2018-01-02T07:52:19.290" v="863" actId="1076"/>
          <ac:spMkLst>
            <pc:docMk/>
            <pc:sldMk cId="0" sldId="775"/>
            <ac:spMk id="1799171" creationId="{00000000-0000-0000-0000-000000000000}"/>
          </ac:spMkLst>
        </pc:spChg>
        <pc:picChg chg="mod">
          <ac:chgData name="Qi Qi" userId="f29008d1e1aa583c" providerId="LiveId" clId="{3D5FE898-B99C-43E4-9A46-2D823F3B8934}" dt="2018-01-02T07:52:23.233" v="865" actId="1076"/>
          <ac:picMkLst>
            <pc:docMk/>
            <pc:sldMk cId="0" sldId="775"/>
            <ac:picMk id="20" creationId="{00000000-0000-0000-0000-000000000000}"/>
          </ac:picMkLst>
        </pc:picChg>
        <pc:picChg chg="mod">
          <ac:chgData name="Qi Qi" userId="f29008d1e1aa583c" providerId="LiveId" clId="{3D5FE898-B99C-43E4-9A46-2D823F3B8934}" dt="2018-01-02T07:52:30.995" v="869" actId="1076"/>
          <ac:picMkLst>
            <pc:docMk/>
            <pc:sldMk cId="0" sldId="775"/>
            <ac:picMk id="27650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5:50:46.101" v="678"/>
        <pc:sldMkLst>
          <pc:docMk/>
          <pc:sldMk cId="0" sldId="776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6"/>
            <ac:spMk id="2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6"/>
            <ac:spMk id="2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6"/>
            <ac:spMk id="3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6"/>
            <ac:spMk id="14344" creationId="{00000000-0000-0000-0000-000000000000}"/>
          </ac:spMkLst>
        </pc:s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4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6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14340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14345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14352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6"/>
            <ac:grpSpMk id="14358" creationId="{00000000-0000-0000-0000-000000000000}"/>
          </ac:grpSpMkLst>
        </pc:grpChg>
      </pc:sldChg>
      <pc:sldChg chg="modSp">
        <pc:chgData name="Qi Qi" userId="f29008d1e1aa583c" providerId="LiveId" clId="{3D5FE898-B99C-43E4-9A46-2D823F3B8934}" dt="2018-01-02T07:57:04.310" v="919" actId="1076"/>
        <pc:sldMkLst>
          <pc:docMk/>
          <pc:sldMk cId="0" sldId="777"/>
        </pc:sldMkLst>
        <pc:spChg chg="mod">
          <ac:chgData name="Qi Qi" userId="f29008d1e1aa583c" providerId="LiveId" clId="{3D5FE898-B99C-43E4-9A46-2D823F3B8934}" dt="2018-01-02T07:56:58.467" v="917" actId="1076"/>
          <ac:spMkLst>
            <pc:docMk/>
            <pc:sldMk cId="0" sldId="777"/>
            <ac:spMk id="15363" creationId="{00000000-0000-0000-0000-000000000000}"/>
          </ac:spMkLst>
        </pc:spChg>
        <pc:grpChg chg="mod">
          <ac:chgData name="Qi Qi" userId="f29008d1e1aa583c" providerId="LiveId" clId="{3D5FE898-B99C-43E4-9A46-2D823F3B8934}" dt="2018-01-02T07:57:04.310" v="919" actId="1076"/>
          <ac:grpSpMkLst>
            <pc:docMk/>
            <pc:sldMk cId="0" sldId="777"/>
            <ac:grpSpMk id="17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7"/>
            <ac:grpSpMk id="15364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7"/>
            <ac:grpSpMk id="15367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77"/>
            <ac:grpSpMk id="15371" creationId="{00000000-0000-0000-0000-000000000000}"/>
          </ac:grpSpMkLst>
        </pc:grpChg>
      </pc:sldChg>
      <pc:sldChg chg="modSp modNotesTx">
        <pc:chgData name="Qi Qi" userId="f29008d1e1aa583c" providerId="LiveId" clId="{3D5FE898-B99C-43E4-9A46-2D823F3B8934}" dt="2018-01-02T07:59:18.774" v="921" actId="14100"/>
        <pc:sldMkLst>
          <pc:docMk/>
          <pc:sldMk cId="0" sldId="778"/>
        </pc:sldMkLst>
        <pc:spChg chg="mod">
          <ac:chgData name="Qi Qi" userId="f29008d1e1aa583c" providerId="LiveId" clId="{3D5FE898-B99C-43E4-9A46-2D823F3B8934}" dt="2018-01-02T07:59:18.774" v="921" actId="14100"/>
          <ac:spMkLst>
            <pc:docMk/>
            <pc:sldMk cId="0" sldId="778"/>
            <ac:spMk id="16387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78"/>
            <ac:picMk id="16388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78"/>
            <ac:picMk id="16389" creationId="{00000000-0000-0000-0000-000000000000}"/>
          </ac:picMkLst>
        </pc:picChg>
      </pc:sldChg>
      <pc:sldChg chg="addSp delSp modSp addAnim delAnim">
        <pc:chgData name="Qi Qi" userId="f29008d1e1aa583c" providerId="LiveId" clId="{3D5FE898-B99C-43E4-9A46-2D823F3B8934}" dt="2018-01-02T08:06:15.116" v="931" actId="478"/>
        <pc:sldMkLst>
          <pc:docMk/>
          <pc:sldMk cId="0" sldId="779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9"/>
            <ac:spMk id="1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9"/>
            <ac:spMk id="1844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79"/>
            <ac:spMk id="18443" creationId="{00000000-0000-0000-0000-000000000000}"/>
          </ac:spMkLst>
        </pc:spChg>
        <pc:spChg chg="mod">
          <ac:chgData name="Qi Qi" userId="f29008d1e1aa583c" providerId="LiveId" clId="{3D5FE898-B99C-43E4-9A46-2D823F3B8934}" dt="2018-01-02T08:00:39.079" v="922" actId="1076"/>
          <ac:spMkLst>
            <pc:docMk/>
            <pc:sldMk cId="0" sldId="779"/>
            <ac:spMk id="1803267" creationId="{00000000-0000-0000-0000-000000000000}"/>
          </ac:spMkLst>
        </pc:spChg>
        <pc:picChg chg="mod">
          <ac:chgData name="Qi Qi" userId="f29008d1e1aa583c" providerId="LiveId" clId="{3D5FE898-B99C-43E4-9A46-2D823F3B8934}" dt="2018-01-02T08:00:41.433" v="923" actId="1076"/>
          <ac:picMkLst>
            <pc:docMk/>
            <pc:sldMk cId="0" sldId="779"/>
            <ac:picMk id="15" creationId="{00000000-0000-0000-0000-000000000000}"/>
          </ac:picMkLst>
        </pc:picChg>
        <pc:picChg chg="mod">
          <ac:chgData name="Qi Qi" userId="f29008d1e1aa583c" providerId="LiveId" clId="{3D5FE898-B99C-43E4-9A46-2D823F3B8934}" dt="2018-01-02T08:00:42.740" v="924" actId="1076"/>
          <ac:picMkLst>
            <pc:docMk/>
            <pc:sldMk cId="0" sldId="779"/>
            <ac:picMk id="17" creationId="{00000000-0000-0000-0000-000000000000}"/>
          </ac:picMkLst>
        </pc:picChg>
        <pc:picChg chg="mod">
          <ac:chgData name="Qi Qi" userId="f29008d1e1aa583c" providerId="LiveId" clId="{3D5FE898-B99C-43E4-9A46-2D823F3B8934}" dt="2018-01-02T08:00:44.589" v="925" actId="1076"/>
          <ac:picMkLst>
            <pc:docMk/>
            <pc:sldMk cId="0" sldId="779"/>
            <ac:picMk id="18" creationId="{00000000-0000-0000-0000-000000000000}"/>
          </ac:picMkLst>
        </pc:picChg>
        <pc:picChg chg="mod">
          <ac:chgData name="Qi Qi" userId="f29008d1e1aa583c" providerId="LiveId" clId="{3D5FE898-B99C-43E4-9A46-2D823F3B8934}" dt="2018-01-02T08:00:46.735" v="926" actId="1076"/>
          <ac:picMkLst>
            <pc:docMk/>
            <pc:sldMk cId="0" sldId="779"/>
            <ac:picMk id="19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79"/>
            <ac:picMk id="17414" creationId="{00000000-0000-0000-0000-000000000000}"/>
          </ac:picMkLst>
        </pc:picChg>
        <pc:picChg chg="add del mod">
          <ac:chgData name="Qi Qi" userId="f29008d1e1aa583c" providerId="LiveId" clId="{3D5FE898-B99C-43E4-9A46-2D823F3B8934}" dt="2018-01-02T08:06:15.116" v="931" actId="478"/>
          <ac:picMkLst>
            <pc:docMk/>
            <pc:sldMk cId="0" sldId="779"/>
            <ac:picMk id="25602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8:12:03.083" v="1113" actId="20577"/>
        <pc:sldMkLst>
          <pc:docMk/>
          <pc:sldMk cId="0" sldId="780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4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5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5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5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6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0"/>
            <ac:spMk id="66" creationId="{00000000-0000-0000-0000-000000000000}"/>
          </ac:spMkLst>
        </pc:s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2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50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60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18437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18453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18455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18459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0"/>
            <ac:grpSpMk id="18465" creationId="{00000000-0000-0000-0000-000000000000}"/>
          </ac:grpSpMkLst>
        </pc:gr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4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47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49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58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59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62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64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6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18441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180431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1804316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0"/>
            <ac:picMk id="180432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8:15:03.788" v="1116" actId="14100"/>
        <pc:sldMkLst>
          <pc:docMk/>
          <pc:sldMk cId="0" sldId="782"/>
        </pc:sldMkLst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5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1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2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3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5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6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7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8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6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1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2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3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4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5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6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7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8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7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1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2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3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4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5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6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7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8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8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1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2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3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4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5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6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7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8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49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1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2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3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4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5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6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7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8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0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10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951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2"/>
            <ac:spMk id="1979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2"/>
            <ac:spMk id="19919" creationId="{00000000-0000-0000-0000-000000000000}"/>
          </ac:spMkLst>
        </pc:spChg>
        <pc:spChg chg="mod">
          <ac:chgData name="Qi Qi" userId="f29008d1e1aa583c" providerId="LiveId" clId="{3D5FE898-B99C-43E4-9A46-2D823F3B8934}" dt="2018-01-02T08:14:50.947" v="1114" actId="1076"/>
          <ac:spMkLst>
            <pc:docMk/>
            <pc:sldMk cId="0" sldId="782"/>
            <ac:spMk id="1820176" creationId="{00000000-0000-0000-0000-000000000000}"/>
          </ac:spMkLst>
        </pc:spChg>
        <pc:grpChg chg="mod">
          <ac:chgData name="Qi Qi" userId="f29008d1e1aa583c" providerId="LiveId" clId="{3D5FE898-B99C-43E4-9A46-2D823F3B8934}" dt="2018-01-02T08:15:03.788" v="1116" actId="14100"/>
          <ac:grpSpMkLst>
            <pc:docMk/>
            <pc:sldMk cId="0" sldId="782"/>
            <ac:grpSpMk id="3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2"/>
            <ac:grpSpMk id="4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2"/>
            <ac:grpSpMk id="5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2"/>
            <ac:grpSpMk id="545" creationId="{00000000-0000-0000-0000-000000000000}"/>
          </ac:grpSpMkLst>
        </pc:gr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2"/>
            <ac:grpSpMk id="19512" creationId="{00000000-0000-0000-0000-000000000000}"/>
          </ac:grpSpMkLst>
        </pc:grpChg>
        <pc:picChg chg="mod">
          <ac:chgData name="Qi Qi" userId="f29008d1e1aa583c" providerId="LiveId" clId="{3D5FE898-B99C-43E4-9A46-2D823F3B8934}" dt="2018-01-02T08:14:50.947" v="1114" actId="1076"/>
          <ac:picMkLst>
            <pc:docMk/>
            <pc:sldMk cId="0" sldId="782"/>
            <ac:picMk id="544" creationId="{00000000-0000-0000-0000-000000000000}"/>
          </ac:picMkLst>
        </pc:picChg>
        <pc:picChg chg="mod">
          <ac:chgData name="Qi Qi" userId="f29008d1e1aa583c" providerId="LiveId" clId="{3D5FE898-B99C-43E4-9A46-2D823F3B8934}" dt="2018-01-02T08:14:50.947" v="1114" actId="1076"/>
          <ac:picMkLst>
            <pc:docMk/>
            <pc:sldMk cId="0" sldId="782"/>
            <ac:picMk id="55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0" sldId="783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8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49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0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1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2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3"/>
            <ac:spMk id="20539" creationId="{00000000-0000-0000-0000-000000000000}"/>
          </ac:spMkLst>
        </pc:spChg>
        <pc:grpChg chg="mod">
          <ac:chgData name="Qi Qi" userId="f29008d1e1aa583c" providerId="LiveId" clId="{3D5FE898-B99C-43E4-9A46-2D823F3B8934}" dt="2018-01-02T05:50:46.101" v="678"/>
          <ac:grpSpMkLst>
            <pc:docMk/>
            <pc:sldMk cId="0" sldId="783"/>
            <ac:grpSpMk id="20482" creationId="{00000000-0000-0000-0000-000000000000}"/>
          </ac:grpSpMkLst>
        </pc:gr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3"/>
            <ac:picMk id="76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3"/>
            <ac:picMk id="20533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3"/>
            <ac:picMk id="2053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3"/>
            <ac:picMk id="2156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3"/>
            <ac:picMk id="21567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8:18:56.091" v="1121" actId="14100"/>
        <pc:sldMkLst>
          <pc:docMk/>
          <pc:sldMk cId="0" sldId="784"/>
        </pc:sldMkLst>
        <pc:spChg chg="mod">
          <ac:chgData name="Qi Qi" userId="f29008d1e1aa583c" providerId="LiveId" clId="{3D5FE898-B99C-43E4-9A46-2D823F3B8934}" dt="2018-01-02T08:18:56.091" v="1121" actId="14100"/>
          <ac:spMkLst>
            <pc:docMk/>
            <pc:sldMk cId="0" sldId="784"/>
            <ac:spMk id="1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4"/>
            <ac:spMk id="2253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4"/>
            <ac:spMk id="22540" creationId="{00000000-0000-0000-0000-000000000000}"/>
          </ac:spMkLst>
        </pc:spChg>
        <pc:spChg chg="mod">
          <ac:chgData name="Qi Qi" userId="f29008d1e1aa583c" providerId="LiveId" clId="{3D5FE898-B99C-43E4-9A46-2D823F3B8934}" dt="2018-01-02T08:18:50.830" v="1119" actId="1076"/>
          <ac:spMkLst>
            <pc:docMk/>
            <pc:sldMk cId="0" sldId="784"/>
            <ac:spMk id="36871" creationId="{00000000-0000-0000-0000-000000000000}"/>
          </ac:spMkLst>
        </pc:spChg>
        <pc:picChg chg="mod">
          <ac:chgData name="Qi Qi" userId="f29008d1e1aa583c" providerId="LiveId" clId="{3D5FE898-B99C-43E4-9A46-2D823F3B8934}" dt="2018-01-02T08:18:46.449" v="1118" actId="1076"/>
          <ac:picMkLst>
            <pc:docMk/>
            <pc:sldMk cId="0" sldId="784"/>
            <ac:picMk id="13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4"/>
            <ac:picMk id="20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4"/>
            <ac:picMk id="23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4"/>
            <ac:picMk id="2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4"/>
            <ac:picMk id="27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8:20:59.739" v="1228" actId="20577"/>
        <pc:sldMkLst>
          <pc:docMk/>
          <pc:sldMk cId="0" sldId="785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3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4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5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6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7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8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59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7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09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6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5"/>
            <ac:spMk id="22618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5"/>
            <ac:picMk id="28674" creationId="{00000000-0000-0000-0000-000000000000}"/>
          </ac:picMkLst>
        </pc:picChg>
      </pc:sldChg>
      <pc:sldChg chg="modSp modTransition">
        <pc:chgData name="Qi Qi" userId="f29008d1e1aa583c" providerId="LiveId" clId="{3D5FE898-B99C-43E4-9A46-2D823F3B8934}" dt="2018-01-02T05:50:46.101" v="678"/>
        <pc:sldMkLst>
          <pc:docMk/>
          <pc:sldMk cId="0" sldId="786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6"/>
            <ac:spMk id="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86"/>
            <ac:spMk id="5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86"/>
            <ac:picMk id="6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8:40:12.853" v="1269" actId="14100"/>
        <pc:sldMkLst>
          <pc:docMk/>
          <pc:sldMk cId="0" sldId="788"/>
        </pc:sldMkLst>
        <pc:spChg chg="mod">
          <ac:chgData name="Qi Qi" userId="f29008d1e1aa583c" providerId="LiveId" clId="{3D5FE898-B99C-43E4-9A46-2D823F3B8934}" dt="2018-01-02T08:40:12.853" v="1269" actId="14100"/>
          <ac:spMkLst>
            <pc:docMk/>
            <pc:sldMk cId="0" sldId="788"/>
            <ac:spMk id="1807363" creationId="{00000000-0000-0000-0000-000000000000}"/>
          </ac:spMkLst>
        </pc:spChg>
      </pc:sldChg>
      <pc:sldChg chg="delSp modSp modNotesTx">
        <pc:chgData name="Qi Qi" userId="f29008d1e1aa583c" providerId="LiveId" clId="{3D5FE898-B99C-43E4-9A46-2D823F3B8934}" dt="2018-01-02T05:57:10.124" v="720" actId="1076"/>
        <pc:sldMkLst>
          <pc:docMk/>
          <pc:sldMk cId="0" sldId="794"/>
        </pc:sldMkLst>
        <pc:spChg chg="del">
          <ac:chgData name="Qi Qi" userId="f29008d1e1aa583c" providerId="LiveId" clId="{3D5FE898-B99C-43E4-9A46-2D823F3B8934}" dt="2017-12-31T06:07:59.534" v="6" actId="478"/>
          <ac:spMkLst>
            <pc:docMk/>
            <pc:sldMk cId="0" sldId="794"/>
            <ac:spMk id="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4"/>
            <ac:spMk id="5122" creationId="{00000000-0000-0000-0000-000000000000}"/>
          </ac:spMkLst>
        </pc:spChg>
        <pc:spChg chg="mod">
          <ac:chgData name="Qi Qi" userId="f29008d1e1aa583c" providerId="LiveId" clId="{3D5FE898-B99C-43E4-9A46-2D823F3B8934}" dt="2018-01-02T05:57:04.523" v="718" actId="2711"/>
          <ac:spMkLst>
            <pc:docMk/>
            <pc:sldMk cId="0" sldId="794"/>
            <ac:spMk id="512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4"/>
            <ac:spMk id="5124" creationId="{00000000-0000-0000-0000-000000000000}"/>
          </ac:spMkLst>
        </pc:spChg>
        <pc:picChg chg="mod">
          <ac:chgData name="Qi Qi" userId="f29008d1e1aa583c" providerId="LiveId" clId="{3D5FE898-B99C-43E4-9A46-2D823F3B8934}" dt="2018-01-02T05:57:10.124" v="720" actId="1076"/>
          <ac:picMkLst>
            <pc:docMk/>
            <pc:sldMk cId="0" sldId="794"/>
            <ac:picMk id="7" creationId="{00000000-0000-0000-0000-000000000000}"/>
          </ac:picMkLst>
        </pc:picChg>
      </pc:sldChg>
      <pc:sldChg chg="modSp ord">
        <pc:chgData name="Qi Qi" userId="f29008d1e1aa583c" providerId="LiveId" clId="{3D5FE898-B99C-43E4-9A46-2D823F3B8934}" dt="2018-01-02T07:32:17.343" v="789" actId="1076"/>
        <pc:sldMkLst>
          <pc:docMk/>
          <pc:sldMk cId="0" sldId="795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5"/>
            <ac:spMk id="5" creationId="{00000000-0000-0000-0000-000000000000}"/>
          </ac:spMkLst>
        </pc:spChg>
        <pc:spChg chg="mod">
          <ac:chgData name="Qi Qi" userId="f29008d1e1aa583c" providerId="LiveId" clId="{3D5FE898-B99C-43E4-9A46-2D823F3B8934}" dt="2018-01-02T07:32:17.343" v="789" actId="1076"/>
          <ac:spMkLst>
            <pc:docMk/>
            <pc:sldMk cId="0" sldId="795"/>
            <ac:spMk id="22531" creationId="{00000000-0000-0000-0000-000000000000}"/>
          </ac:spMkLst>
        </pc:spChg>
        <pc:picChg chg="mod">
          <ac:chgData name="Qi Qi" userId="f29008d1e1aa583c" providerId="LiveId" clId="{3D5FE898-B99C-43E4-9A46-2D823F3B8934}" dt="2018-01-02T07:32:13.577" v="788" actId="1076"/>
          <ac:picMkLst>
            <pc:docMk/>
            <pc:sldMk cId="0" sldId="795"/>
            <ac:picMk id="10" creationId="{00000000-0000-0000-0000-000000000000}"/>
          </ac:picMkLst>
        </pc:picChg>
      </pc:sldChg>
      <pc:sldChg chg="addSp delSp modSp">
        <pc:chgData name="Qi Qi" userId="f29008d1e1aa583c" providerId="LiveId" clId="{3D5FE898-B99C-43E4-9A46-2D823F3B8934}" dt="2018-01-02T05:59:01.118" v="752" actId="1076"/>
        <pc:sldMkLst>
          <pc:docMk/>
          <pc:sldMk cId="0" sldId="796"/>
        </pc:sldMkLst>
        <pc:spChg chg="del">
          <ac:chgData name="Qi Qi" userId="f29008d1e1aa583c" providerId="LiveId" clId="{3D5FE898-B99C-43E4-9A46-2D823F3B8934}" dt="2018-01-02T05:58:58.997" v="751" actId="478"/>
          <ac:spMkLst>
            <pc:docMk/>
            <pc:sldMk cId="0" sldId="796"/>
            <ac:spMk id="3" creationId="{00000000-0000-0000-0000-000000000000}"/>
          </ac:spMkLst>
        </pc:spChg>
        <pc:picChg chg="add del mod">
          <ac:chgData name="Qi Qi" userId="f29008d1e1aa583c" providerId="LiveId" clId="{3D5FE898-B99C-43E4-9A46-2D823F3B8934}" dt="2018-01-02T05:59:01.118" v="752" actId="1076"/>
          <ac:picMkLst>
            <pc:docMk/>
            <pc:sldMk cId="0" sldId="796"/>
            <ac:picMk id="40962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0" sldId="797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7"/>
            <ac:spMk id="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7"/>
            <ac:spMk id="23555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97"/>
            <ac:picMk id="17409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0" sldId="798"/>
        </pc:sldMkLst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8"/>
            <ac:spMk id="1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8"/>
            <ac:spMk id="13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8"/>
            <ac:spMk id="1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8"/>
            <ac:spMk id="24579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98"/>
            <ac:picMk id="9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98"/>
            <ac:picMk id="15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98"/>
            <ac:picMk id="16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798"/>
            <ac:picMk id="39938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9:05:54.821" v="1591" actId="14100"/>
        <pc:sldMkLst>
          <pc:docMk/>
          <pc:sldMk cId="0" sldId="799"/>
        </pc:sldMkLst>
        <pc:spChg chg="mod">
          <ac:chgData name="Qi Qi" userId="f29008d1e1aa583c" providerId="LiveId" clId="{3D5FE898-B99C-43E4-9A46-2D823F3B8934}" dt="2018-01-02T09:05:30.995" v="1587" actId="14100"/>
          <ac:spMkLst>
            <pc:docMk/>
            <pc:sldMk cId="0" sldId="799"/>
            <ac:spMk id="8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9"/>
            <ac:spMk id="15" creationId="{00000000-0000-0000-0000-000000000000}"/>
          </ac:spMkLst>
        </pc:spChg>
        <pc:spChg chg="mod">
          <ac:chgData name="Qi Qi" userId="f29008d1e1aa583c" providerId="LiveId" clId="{3D5FE898-B99C-43E4-9A46-2D823F3B8934}" dt="2018-01-02T09:05:45.102" v="1589" actId="1076"/>
          <ac:spMkLst>
            <pc:docMk/>
            <pc:sldMk cId="0" sldId="799"/>
            <ac:spMk id="19" creationId="{00000000-0000-0000-0000-000000000000}"/>
          </ac:spMkLst>
        </pc:spChg>
        <pc:spChg chg="mod">
          <ac:chgData name="Qi Qi" userId="f29008d1e1aa583c" providerId="LiveId" clId="{3D5FE898-B99C-43E4-9A46-2D823F3B8934}" dt="2018-01-02T09:05:45.102" v="1589" actId="1076"/>
          <ac:spMkLst>
            <pc:docMk/>
            <pc:sldMk cId="0" sldId="799"/>
            <ac:spMk id="2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9"/>
            <ac:spMk id="21" creationId="{00000000-0000-0000-0000-000000000000}"/>
          </ac:spMkLst>
        </pc:spChg>
        <pc:spChg chg="mod">
          <ac:chgData name="Qi Qi" userId="f29008d1e1aa583c" providerId="LiveId" clId="{3D5FE898-B99C-43E4-9A46-2D823F3B8934}" dt="2018-01-02T09:05:54.821" v="1591" actId="14100"/>
          <ac:spMkLst>
            <pc:docMk/>
            <pc:sldMk cId="0" sldId="799"/>
            <ac:spMk id="22" creationId="{00000000-0000-0000-0000-000000000000}"/>
          </ac:spMkLst>
        </pc:spChg>
        <pc:spChg chg="mod">
          <ac:chgData name="Qi Qi" userId="f29008d1e1aa583c" providerId="LiveId" clId="{3D5FE898-B99C-43E4-9A46-2D823F3B8934}" dt="2018-01-02T09:05:45.102" v="1589" actId="1076"/>
          <ac:spMkLst>
            <pc:docMk/>
            <pc:sldMk cId="0" sldId="799"/>
            <ac:spMk id="23" creationId="{00000000-0000-0000-0000-000000000000}"/>
          </ac:spMkLst>
        </pc:spChg>
        <pc:spChg chg="mod">
          <ac:chgData name="Qi Qi" userId="f29008d1e1aa583c" providerId="LiveId" clId="{3D5FE898-B99C-43E4-9A46-2D823F3B8934}" dt="2018-01-02T09:05:50.717" v="1590" actId="14100"/>
          <ac:spMkLst>
            <pc:docMk/>
            <pc:sldMk cId="0" sldId="799"/>
            <ac:spMk id="2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k cId="0" sldId="799"/>
            <ac:spMk id="25606" creationId="{00000000-0000-0000-0000-000000000000}"/>
          </ac:spMkLst>
        </pc:spChg>
      </pc:sldChg>
      <pc:sldChg chg="modSp modTransition">
        <pc:chgData name="Qi Qi" userId="f29008d1e1aa583c" providerId="LiveId" clId="{3D5FE898-B99C-43E4-9A46-2D823F3B8934}" dt="2018-01-02T07:43:01.515" v="794" actId="1076"/>
        <pc:sldMkLst>
          <pc:docMk/>
          <pc:sldMk cId="0" sldId="800"/>
        </pc:sldMkLst>
        <pc:spChg chg="mod">
          <ac:chgData name="Qi Qi" userId="f29008d1e1aa583c" providerId="LiveId" clId="{3D5FE898-B99C-43E4-9A46-2D823F3B8934}" dt="2018-01-02T07:42:56.996" v="792" actId="1076"/>
          <ac:spMkLst>
            <pc:docMk/>
            <pc:sldMk cId="0" sldId="800"/>
            <ac:spMk id="3" creationId="{00000000-0000-0000-0000-000000000000}"/>
          </ac:spMkLst>
        </pc:spChg>
        <pc:picChg chg="mod">
          <ac:chgData name="Qi Qi" userId="f29008d1e1aa583c" providerId="LiveId" clId="{3D5FE898-B99C-43E4-9A46-2D823F3B8934}" dt="2018-01-02T07:43:01.515" v="794" actId="1076"/>
          <ac:picMkLst>
            <pc:docMk/>
            <pc:sldMk cId="0" sldId="800"/>
            <ac:picMk id="26626" creationId="{00000000-0000-0000-0000-000000000000}"/>
          </ac:picMkLst>
        </pc:picChg>
      </pc:sldChg>
      <pc:sldChg chg="delSp modSp">
        <pc:chgData name="Qi Qi" userId="f29008d1e1aa583c" providerId="LiveId" clId="{3D5FE898-B99C-43E4-9A46-2D823F3B8934}" dt="2018-01-02T05:50:46.101" v="678"/>
        <pc:sldMkLst>
          <pc:docMk/>
          <pc:sldMk cId="0" sldId="807"/>
        </pc:sldMkLst>
        <pc:spChg chg="del">
          <ac:chgData name="Qi Qi" userId="f29008d1e1aa583c" providerId="LiveId" clId="{3D5FE898-B99C-43E4-9A46-2D823F3B8934}" dt="2017-12-31T09:03:57.679" v="674" actId="478"/>
          <ac:spMkLst>
            <pc:docMk/>
            <pc:sldMk cId="0" sldId="807"/>
            <ac:spMk id="3" creationId="{00000000-0000-0000-0000-000000000000}"/>
          </ac:spMkLst>
        </pc:spChg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807"/>
            <ac:picMk id="23554" creationId="{00000000-0000-0000-0000-000000000000}"/>
          </ac:picMkLst>
        </pc:picChg>
      </pc:sldChg>
      <pc:sldChg chg="modSp del">
        <pc:chgData name="Qi Qi" userId="f29008d1e1aa583c" providerId="LiveId" clId="{3D5FE898-B99C-43E4-9A46-2D823F3B8934}" dt="2018-01-02T05:59:13.479" v="753" actId="2696"/>
        <pc:sldMkLst>
          <pc:docMk/>
          <pc:sldMk cId="0" sldId="808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808"/>
            <ac:picMk id="24578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8:25:45.048" v="1268" actId="20577"/>
        <pc:sldMkLst>
          <pc:docMk/>
          <pc:sldMk cId="0" sldId="809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809"/>
            <ac:picMk id="29698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7:51:18.314" v="862" actId="20577"/>
        <pc:sldMkLst>
          <pc:docMk/>
          <pc:sldMk cId="0" sldId="810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0" sldId="810"/>
            <ac:picMk id="5" creationId="{00000000-0000-0000-0000-000000000000}"/>
          </ac:picMkLst>
        </pc:picChg>
      </pc:sldChg>
      <pc:sldChg chg="modSp modTransition">
        <pc:chgData name="Qi Qi" userId="f29008d1e1aa583c" providerId="LiveId" clId="{3D5FE898-B99C-43E4-9A46-2D823F3B8934}" dt="2018-01-02T05:59:35.393" v="756" actId="1076"/>
        <pc:sldMkLst>
          <pc:docMk/>
          <pc:sldMk cId="0" sldId="811"/>
        </pc:sldMkLst>
        <pc:spChg chg="mod">
          <ac:chgData name="Qi Qi" userId="f29008d1e1aa583c" providerId="LiveId" clId="{3D5FE898-B99C-43E4-9A46-2D823F3B8934}" dt="2018-01-02T05:59:35.393" v="756" actId="1076"/>
          <ac:spMkLst>
            <pc:docMk/>
            <pc:sldMk cId="0" sldId="811"/>
            <ac:spMk id="27651" creationId="{00000000-0000-0000-0000-000000000000}"/>
          </ac:spMkLst>
        </pc:spChg>
        <pc:picChg chg="mod">
          <ac:chgData name="Qi Qi" userId="f29008d1e1aa583c" providerId="LiveId" clId="{3D5FE898-B99C-43E4-9A46-2D823F3B8934}" dt="2018-01-02T05:59:32.754" v="755" actId="1076"/>
          <ac:picMkLst>
            <pc:docMk/>
            <pc:sldMk cId="0" sldId="811"/>
            <ac:picMk id="30722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2373369548" sldId="822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2373369548" sldId="822"/>
            <ac:picMk id="5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888570164" sldId="823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888570164" sldId="823"/>
            <ac:picMk id="5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3688032410" sldId="825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3688032410" sldId="825"/>
            <ac:picMk id="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2106872101" sldId="826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2106872101" sldId="826"/>
            <ac:picMk id="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3942551493" sldId="827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3942551493" sldId="827"/>
            <ac:picMk id="5" creationId="{00000000-0000-0000-0000-000000000000}"/>
          </ac:picMkLst>
        </pc:picChg>
      </pc:sldChg>
      <pc:sldChg chg="modSp modNotesTx">
        <pc:chgData name="Qi Qi" userId="f29008d1e1aa583c" providerId="LiveId" clId="{3D5FE898-B99C-43E4-9A46-2D823F3B8934}" dt="2018-01-02T05:50:46.101" v="678"/>
        <pc:sldMkLst>
          <pc:docMk/>
          <pc:sldMk cId="1965200239" sldId="828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1965200239" sldId="828"/>
            <ac:picMk id="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1965200239" sldId="829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1965200239" sldId="829"/>
            <ac:picMk id="3" creationId="{00000000-0000-0000-0000-000000000000}"/>
          </ac:picMkLst>
        </pc:picChg>
      </pc:sldChg>
      <pc:sldChg chg="modSp">
        <pc:chgData name="Qi Qi" userId="f29008d1e1aa583c" providerId="LiveId" clId="{3D5FE898-B99C-43E4-9A46-2D823F3B8934}" dt="2018-01-02T05:50:46.101" v="678"/>
        <pc:sldMkLst>
          <pc:docMk/>
          <pc:sldMk cId="398898068" sldId="830"/>
        </pc:sldMkLst>
        <pc:picChg chg="mod">
          <ac:chgData name="Qi Qi" userId="f29008d1e1aa583c" providerId="LiveId" clId="{3D5FE898-B99C-43E4-9A46-2D823F3B8934}" dt="2018-01-02T05:50:46.101" v="678"/>
          <ac:picMkLst>
            <pc:docMk/>
            <pc:sldMk cId="398898068" sldId="830"/>
            <ac:picMk id="5" creationId="{00000000-0000-0000-0000-000000000000}"/>
          </ac:picMkLst>
        </pc:picChg>
      </pc:sldChg>
      <pc:sldChg chg="modSp ord modNotesTx">
        <pc:chgData name="Qi Qi" userId="f29008d1e1aa583c" providerId="LiveId" clId="{3D5FE898-B99C-43E4-9A46-2D823F3B8934}" dt="2018-01-02T07:29:20.709" v="785" actId="20577"/>
        <pc:sldMkLst>
          <pc:docMk/>
          <pc:sldMk cId="1808217488" sldId="831"/>
        </pc:sldMkLst>
        <pc:spChg chg="mod">
          <ac:chgData name="Qi Qi" userId="f29008d1e1aa583c" providerId="LiveId" clId="{3D5FE898-B99C-43E4-9A46-2D823F3B8934}" dt="2018-01-02T05:58:32.215" v="744" actId="1076"/>
          <ac:spMkLst>
            <pc:docMk/>
            <pc:sldMk cId="1808217488" sldId="831"/>
            <ac:spMk id="1810435" creationId="{00000000-0000-0000-0000-000000000000}"/>
          </ac:spMkLst>
        </pc:spChg>
        <pc:picChg chg="mod">
          <ac:chgData name="Qi Qi" userId="f29008d1e1aa583c" providerId="LiveId" clId="{3D5FE898-B99C-43E4-9A46-2D823F3B8934}" dt="2018-01-02T05:58:34.361" v="745" actId="1076"/>
          <ac:picMkLst>
            <pc:docMk/>
            <pc:sldMk cId="1808217488" sldId="831"/>
            <ac:picMk id="9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1808217488" sldId="831"/>
            <ac:picMk id="12" creationId="{00000000-0000-0000-0000-000000000000}"/>
          </ac:picMkLst>
        </pc:picChg>
        <pc:picChg chg="mod">
          <ac:chgData name="Qi Qi" userId="f29008d1e1aa583c" providerId="LiveId" clId="{3D5FE898-B99C-43E4-9A46-2D823F3B8934}" dt="2018-01-02T05:50:46.101" v="678"/>
          <ac:picMkLst>
            <pc:docMk/>
            <pc:sldMk cId="1808217488" sldId="831"/>
            <ac:picMk id="17" creationId="{00000000-0000-0000-0000-000000000000}"/>
          </ac:picMkLst>
        </pc:picChg>
      </pc:sldChg>
      <pc:sldMasterChg chg="modSp modSldLayout">
        <pc:chgData name="Qi Qi" userId="f29008d1e1aa583c" providerId="LiveId" clId="{3D5FE898-B99C-43E4-9A46-2D823F3B8934}" dt="2018-01-02T05:50:46.101" v="678"/>
        <pc:sldMasterMkLst>
          <pc:docMk/>
          <pc:sldMasterMk cId="0" sldId="2147483757"/>
        </pc:sldMasterMkLst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3074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3075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4100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4101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4102" creationId="{00000000-0000-0000-0000-000000000000}"/>
          </ac:spMkLst>
        </pc:spChg>
        <pc:spChg chg="mod">
          <ac:chgData name="Qi Qi" userId="f29008d1e1aa583c" providerId="LiveId" clId="{3D5FE898-B99C-43E4-9A46-2D823F3B8934}" dt="2018-01-02T05:50:46.101" v="678"/>
          <ac:spMkLst>
            <pc:docMk/>
            <pc:sldMasterMk cId="0" sldId="2147483757"/>
            <ac:spMk id="4103" creationId="{00000000-0000-0000-0000-000000000000}"/>
          </ac:spMkLst>
        </pc:sp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58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58"/>
              <ac:spMk id="5122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58"/>
              <ac:spMk id="5123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0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0"/>
              <ac:spMk id="2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0"/>
              <ac:spMk id="3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1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1"/>
              <ac:spMk id="3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1"/>
              <ac:spMk id="4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2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2"/>
              <ac:spMk id="3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2"/>
              <ac:spMk id="4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2"/>
              <ac:spMk id="5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2"/>
              <ac:spMk id="6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5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5"/>
              <ac:spMk id="2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5"/>
              <ac:spMk id="3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5"/>
              <ac:spMk id="4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6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6"/>
              <ac:spMk id="2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6"/>
              <ac:spMk id="3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6"/>
              <ac:spMk id="4" creationId="{00000000-0000-0000-0000-000000000000}"/>
            </ac:spMkLst>
          </pc:spChg>
        </pc:sldLayoutChg>
        <pc:sldLayoutChg chg="modSp">
          <pc:chgData name="Qi Qi" userId="f29008d1e1aa583c" providerId="LiveId" clId="{3D5FE898-B99C-43E4-9A46-2D823F3B8934}" dt="2018-01-02T05:50:46.101" v="678"/>
          <pc:sldLayoutMkLst>
            <pc:docMk/>
            <pc:sldMasterMk cId="0" sldId="2147483757"/>
            <pc:sldLayoutMk cId="0" sldId="2147483768"/>
          </pc:sldLayoutMkLst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8"/>
              <ac:spMk id="2" creationId="{00000000-0000-0000-0000-000000000000}"/>
            </ac:spMkLst>
          </pc:spChg>
          <pc:spChg chg="mod">
            <ac:chgData name="Qi Qi" userId="f29008d1e1aa583c" providerId="LiveId" clId="{3D5FE898-B99C-43E4-9A46-2D823F3B8934}" dt="2018-01-02T05:50:46.101" v="678"/>
            <ac:spMkLst>
              <pc:docMk/>
              <pc:sldMasterMk cId="0" sldId="2147483757"/>
              <pc:sldLayoutMk cId="0" sldId="2147483768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Original Q-learning, most losses because initially Q values are not good.  Doesn’t learn too quickly.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6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Q-learning took a lots of iterations even in this tiny world of example.  After two thousands of episodes, we watch it again.</a:t>
            </a:r>
          </a:p>
          <a:p>
            <a:r>
              <a:rPr lang="en-US" altLang="zh-CN" dirty="0"/>
              <a:t>Only 6 positions, and 1 food point. But took many iterations to train.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83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Still original Q learning.</a:t>
            </a:r>
          </a:p>
          <a:p>
            <a:r>
              <a:rPr lang="en-US" altLang="zh-CN" dirty="0"/>
              <a:t>To want to generalize states situations, in order to make a faster learning.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34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have seen using features appeared in adversarial searching for mini-max search to evaluate some depth’s states.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2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Weights not known here yet. Needs to be learned.</a:t>
            </a:r>
          </a:p>
          <a:p>
            <a:r>
              <a:rPr lang="en-US" altLang="zh-CN" dirty="0"/>
              <a:t>Pro: this way can generalize the learning to states we have not seen.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2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这里实际上要学习每个特征函数对应的权值。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98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Initialized like this as in the first Q expression.</a:t>
            </a:r>
          </a:p>
          <a:p>
            <a:r>
              <a:rPr lang="en-US" altLang="zh-CN" dirty="0"/>
              <a:t>DOT: close to a dot feature; GST: close to a ghost feature.</a:t>
            </a:r>
          </a:p>
          <a:p>
            <a:r>
              <a:rPr lang="en-US" altLang="zh-CN" dirty="0"/>
              <a:t>Result of weights updating is now that we still like dots, but we really don’t like ghosts.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59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 episodes so far, and it already played very well.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Figure 1: scatter(1:20,10+(1:20)+2*</a:t>
            </a:r>
            <a:r>
              <a:rPr lang="en-US" dirty="0" err="1">
                <a:latin typeface="Arial" charset="0"/>
              </a:rPr>
              <a:t>randn</a:t>
            </a:r>
            <a:r>
              <a:rPr lang="en-US" dirty="0">
                <a:latin typeface="Arial" charset="0"/>
              </a:rPr>
              <a:t>(1,20),'</a:t>
            </a:r>
            <a:r>
              <a:rPr lang="en-US" dirty="0" err="1">
                <a:latin typeface="Arial" charset="0"/>
              </a:rPr>
              <a:t>k','filled</a:t>
            </a:r>
            <a:r>
              <a:rPr lang="en-US" dirty="0">
                <a:latin typeface="Arial" charset="0"/>
              </a:rPr>
              <a:t>'); a=axis; a(3)=0; axis(a);</a:t>
            </a:r>
          </a:p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Actually a gradient descent based update rule.</a:t>
            </a:r>
          </a:p>
          <a:p>
            <a:r>
              <a:rPr lang="en-US" altLang="zh-CN" dirty="0"/>
              <a:t>Like a stochastic gradient </a:t>
            </a:r>
            <a:r>
              <a:rPr lang="en-US" altLang="zh-CN"/>
              <a:t>descent method.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43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you want to generalize, then you don’t want to overfit. So you have to limit capacity of your model.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5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You try directly to improve policy.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33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3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1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Searching and planning with bit </a:t>
            </a:r>
            <a:r>
              <a:rPr lang="en-US" altLang="zh-CN"/>
              <a:t>of learning.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Value iteration can not be updated through samples, why, because it has a MAX operator at outer left side. </a:t>
            </a:r>
            <a:br>
              <a:rPr lang="en-US" altLang="zh-CN" dirty="0"/>
            </a:br>
            <a:r>
              <a:rPr lang="en-US" altLang="zh-CN" dirty="0"/>
              <a:t>Other cases, it can be estimated by running averages from samples.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48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the best of our approximation reward r will be followed by discounted future.</a:t>
            </a:r>
          </a:p>
          <a:p>
            <a:r>
              <a:rPr lang="en-US" altLang="zh-CN" baseline="0" dirty="0"/>
              <a:t>Alpha is the learning 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3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Exploration function incorporates exploring potential in which state s’ there are not many actions have been taken yet.</a:t>
            </a:r>
          </a:p>
          <a:p>
            <a:r>
              <a:rPr lang="en-US" altLang="zh-CN" dirty="0"/>
              <a:t>K is a constant.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11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01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Dealing with a big state space. There are so many states, that you can’t learn each of them.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2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If too many state and actions, you can’t learn them all, and even not be able to put them in memory.</a:t>
            </a:r>
          </a:p>
          <a:p>
            <a:r>
              <a:rPr lang="en-US" altLang="zh-CN" dirty="0"/>
              <a:t>Infinite library, can’t really learn it out.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54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difference between the first and the third ones is the one pea upper right less in the third one. These two situations would give similar learning experience, but </a:t>
            </a:r>
            <a:r>
              <a:rPr lang="en-US" altLang="zh-CN" dirty="0" err="1"/>
              <a:t>pacman</a:t>
            </a:r>
            <a:r>
              <a:rPr lang="en-US" altLang="zh-CN" dirty="0"/>
              <a:t> training program may think they are totally different states.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3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9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2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4"/>
            <a:ext cx="303014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4"/>
            <a:ext cx="30313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4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3"/>
            <a:ext cx="225623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2"/>
            <a:ext cx="41148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0"/>
            <a:ext cx="41148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1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6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6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3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19.xml"/><Relationship Id="rId10" Type="http://schemas.openxmlformats.org/officeDocument/2006/relationships/image" Target="../media/image28.png"/><Relationship Id="rId4" Type="http://schemas.openxmlformats.org/officeDocument/2006/relationships/tags" Target="../tags/tag18.xml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2.xml"/><Relationship Id="rId18" Type="http://schemas.openxmlformats.org/officeDocument/2006/relationships/image" Target="../media/image35.png"/><Relationship Id="rId26" Type="http://schemas.openxmlformats.org/officeDocument/2006/relationships/image" Target="../media/image24.png"/><Relationship Id="rId3" Type="http://schemas.openxmlformats.org/officeDocument/2006/relationships/tags" Target="../tags/tag22.xml"/><Relationship Id="rId21" Type="http://schemas.openxmlformats.org/officeDocument/2006/relationships/image" Target="../media/image38.png"/><Relationship Id="rId34" Type="http://schemas.openxmlformats.org/officeDocument/2006/relationships/image" Target="../media/image47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34.png"/><Relationship Id="rId25" Type="http://schemas.openxmlformats.org/officeDocument/2006/relationships/image" Target="../media/image23.png"/><Relationship Id="rId33" Type="http://schemas.openxmlformats.org/officeDocument/2006/relationships/image" Target="../media/image46.png"/><Relationship Id="rId2" Type="http://schemas.openxmlformats.org/officeDocument/2006/relationships/tags" Target="../tags/tag21.xml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37.png"/><Relationship Id="rId29" Type="http://schemas.openxmlformats.org/officeDocument/2006/relationships/image" Target="../media/image42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41.png"/><Relationship Id="rId32" Type="http://schemas.openxmlformats.org/officeDocument/2006/relationships/image" Target="../media/image45.png"/><Relationship Id="rId5" Type="http://schemas.openxmlformats.org/officeDocument/2006/relationships/tags" Target="../tags/tag2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0.png"/><Relationship Id="rId28" Type="http://schemas.openxmlformats.org/officeDocument/2006/relationships/image" Target="../media/image26.png"/><Relationship Id="rId10" Type="http://schemas.openxmlformats.org/officeDocument/2006/relationships/tags" Target="../tags/tag29.xml"/><Relationship Id="rId19" Type="http://schemas.openxmlformats.org/officeDocument/2006/relationships/image" Target="../media/image36.png"/><Relationship Id="rId31" Type="http://schemas.openxmlformats.org/officeDocument/2006/relationships/image" Target="../media/image44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39.png"/><Relationship Id="rId27" Type="http://schemas.openxmlformats.org/officeDocument/2006/relationships/image" Target="../media/image25.png"/><Relationship Id="rId30" Type="http://schemas.openxmlformats.org/officeDocument/2006/relationships/image" Target="../media/image43.png"/><Relationship Id="rId8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6.xml"/><Relationship Id="rId7" Type="http://schemas.openxmlformats.org/officeDocument/2006/relationships/image" Target="../media/image4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2.png"/><Relationship Id="rId4" Type="http://schemas.openxmlformats.org/officeDocument/2006/relationships/tags" Target="../tags/tag37.xml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57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6.png"/><Relationship Id="rId5" Type="http://schemas.openxmlformats.org/officeDocument/2006/relationships/tags" Target="../tags/tag42.xml"/><Relationship Id="rId10" Type="http://schemas.openxmlformats.org/officeDocument/2006/relationships/image" Target="../media/image55.png"/><Relationship Id="rId4" Type="http://schemas.openxmlformats.org/officeDocument/2006/relationships/tags" Target="../tags/tag41.xm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5.xml"/><Relationship Id="rId7" Type="http://schemas.openxmlformats.org/officeDocument/2006/relationships/image" Target="../media/image5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1.png"/><Relationship Id="rId4" Type="http://schemas.openxmlformats.org/officeDocument/2006/relationships/tags" Target="../tags/tag46.xml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6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4345" y="2065129"/>
            <a:ext cx="4887710" cy="411045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447800" y="522289"/>
            <a:ext cx="12192000" cy="1470025"/>
          </a:xfrm>
        </p:spPr>
        <p:txBody>
          <a:bodyPr/>
          <a:lstStyle/>
          <a:p>
            <a:pPr eaLnBrk="1" hangingPunct="1"/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9144000" cy="1524000"/>
          </a:xfrm>
          <a:effectLst/>
        </p:spPr>
        <p:txBody>
          <a:bodyPr/>
          <a:lstStyle/>
          <a:p>
            <a:pPr eaLnBrk="1" hangingPunct="1"/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加强学习</a:t>
            </a: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</a:rPr>
              <a:t>(reinforcement learning)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5316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dirty="0"/>
              <a:t>几种方法用来执行</a:t>
            </a:r>
            <a:r>
              <a:rPr lang="en-US" dirty="0"/>
              <a:t> exploration</a:t>
            </a:r>
          </a:p>
          <a:p>
            <a:pPr lvl="1">
              <a:lnSpc>
                <a:spcPct val="90000"/>
              </a:lnSpc>
            </a:pPr>
            <a:r>
              <a:rPr lang="zh-CN" altLang="en-US" dirty="0"/>
              <a:t>最简单的</a:t>
            </a:r>
            <a:r>
              <a:rPr lang="en-US" dirty="0"/>
              <a:t>: </a:t>
            </a:r>
            <a:r>
              <a:rPr lang="zh-CN" altLang="en-US" dirty="0"/>
              <a:t>随机选择行动</a:t>
            </a:r>
            <a:r>
              <a:rPr lang="en-US" dirty="0"/>
              <a:t>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zh-CN" altLang="en-US" dirty="0">
                <a:sym typeface="Symbol" pitchFamily="18" charset="2"/>
              </a:rPr>
              <a:t>随机选择行动的问题所在</a:t>
            </a:r>
            <a:r>
              <a:rPr lang="en-US" dirty="0">
                <a:sym typeface="Symbol" pitchFamily="18" charset="2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</a:t>
            </a:r>
            <a:r>
              <a:rPr lang="zh-CN" altLang="en-US" sz="2000" dirty="0">
                <a:sym typeface="Symbol" pitchFamily="18" charset="2"/>
              </a:rPr>
              <a:t>逐渐减小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</a:t>
            </a:r>
            <a:r>
              <a:rPr lang="zh-CN" altLang="en-US" sz="2000" dirty="0">
                <a:sym typeface="Symbol" pitchFamily="18" charset="2"/>
              </a:rPr>
              <a:t>使用探索函数 </a:t>
            </a:r>
            <a:r>
              <a:rPr lang="en-US" dirty="0">
                <a:sym typeface="Symbol" pitchFamily="18" charset="2"/>
              </a:rPr>
              <a:t>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656" y="2590800"/>
            <a:ext cx="1494651" cy="19050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2819400" y="63500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/>
              <a:t>视频演示</a:t>
            </a:r>
            <a:r>
              <a:rPr lang="en-US" sz="2800" dirty="0"/>
              <a:t>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895" y="1143000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/>
              <a:t>视频演示</a:t>
            </a:r>
            <a:r>
              <a:rPr lang="en-US" sz="3200"/>
              <a:t> </a:t>
            </a:r>
            <a:r>
              <a:rPr lang="en-US" sz="3200" dirty="0"/>
              <a:t>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Functions</a:t>
            </a:r>
            <a:r>
              <a:rPr lang="zh-CN" altLang="en-US" dirty="0"/>
              <a:t>探索函数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5392948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zh-CN" altLang="en-US" sz="2400" dirty="0"/>
              <a:t>更好的想法</a:t>
            </a:r>
            <a:r>
              <a:rPr lang="en-US" sz="2400" dirty="0"/>
              <a:t>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  <a:endParaRPr lang="en-US" sz="1600" dirty="0"/>
          </a:p>
          <a:p>
            <a:r>
              <a:rPr lang="en-US" sz="2800" dirty="0"/>
              <a:t>Exploration function </a:t>
            </a:r>
            <a:r>
              <a:rPr lang="zh-CN" altLang="en-US" sz="2800" dirty="0"/>
              <a:t>探索函数</a:t>
            </a:r>
            <a:endParaRPr lang="en-US" sz="2800" dirty="0"/>
          </a:p>
          <a:p>
            <a:pPr lvl="1"/>
            <a:r>
              <a:rPr lang="zh-CN" altLang="en-US" sz="2000" dirty="0"/>
              <a:t>两个输入，一个是估计的</a:t>
            </a:r>
            <a:r>
              <a:rPr lang="en-US" altLang="zh-CN" sz="2000" dirty="0"/>
              <a:t>Q</a:t>
            </a:r>
            <a:r>
              <a:rPr lang="zh-CN" altLang="en-US" sz="2000" dirty="0"/>
              <a:t>值</a:t>
            </a:r>
            <a:r>
              <a:rPr lang="en-US" sz="2000" dirty="0"/>
              <a:t> u</a:t>
            </a:r>
            <a:r>
              <a:rPr lang="zh-CN" altLang="en-US" sz="2000" dirty="0"/>
              <a:t>，另一个是</a:t>
            </a:r>
            <a:r>
              <a:rPr lang="en-US" sz="2000" dirty="0"/>
              <a:t> </a:t>
            </a:r>
            <a:r>
              <a:rPr lang="zh-CN" altLang="en-US" sz="2000" dirty="0"/>
              <a:t>访问</a:t>
            </a:r>
            <a:r>
              <a:rPr lang="en-US" altLang="zh-CN" sz="2000" dirty="0"/>
              <a:t>Q</a:t>
            </a:r>
            <a:r>
              <a:rPr lang="zh-CN" altLang="en-US" sz="2000" dirty="0"/>
              <a:t>状态的次数</a:t>
            </a:r>
            <a:r>
              <a:rPr lang="en-US" sz="2000" dirty="0"/>
              <a:t> </a:t>
            </a:r>
            <a:r>
              <a:rPr lang="en-US" sz="2400" dirty="0"/>
              <a:t>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623918"/>
            <a:ext cx="2310944" cy="1676036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3505200" y="432781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667000" y="538070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-76200" y="5348057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Calibri" pitchFamily="34" charset="0"/>
              </a:rPr>
              <a:t>修改的</a:t>
            </a:r>
            <a:r>
              <a:rPr lang="en-US" sz="2400" dirty="0">
                <a:latin typeface="Calibri" pitchFamily="34" charset="0"/>
              </a:rPr>
              <a:t>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819400" y="4813069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-76200" y="4738457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905000" y="6612148"/>
            <a:ext cx="731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视频演示</a:t>
            </a:r>
            <a:r>
              <a:rPr lang="en-US" sz="3200" dirty="0"/>
              <a:t>Q-learning – </a:t>
            </a:r>
            <a:r>
              <a:rPr lang="zh-CN" altLang="en-US" sz="3200" dirty="0"/>
              <a:t>探索函数</a:t>
            </a:r>
            <a:r>
              <a:rPr lang="en-US" sz="3200" dirty="0"/>
              <a:t>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1143001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" y="1447800"/>
            <a:ext cx="5831305" cy="5410200"/>
          </a:xfrm>
        </p:spPr>
        <p:txBody>
          <a:bodyPr/>
          <a:lstStyle/>
          <a:p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在学习最优策略的过程中，会犯错误（选错行动，导致不好的结果）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Regret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是一个衡量对于你的机器人所犯错误导致的代价之和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你的期望奖励值之差值，即你所获得的奖励值和最优奖励值的差值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最小化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 regret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本身涉及到学习优化策略以外的事 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–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需要你的学习方法（算法）本身也是最优化的</a:t>
            </a:r>
            <a:endParaRPr lang="en-US" sz="2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例如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随机探索算法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random exploration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利用探索函数</a:t>
            </a:r>
            <a:r>
              <a:rPr lang="en-US" altLang="zh-CN" sz="2200" dirty="0">
                <a:latin typeface="宋体" panose="02010600030101010101" pitchFamily="2" charset="-122"/>
                <a:ea typeface="宋体" panose="02010600030101010101" pitchFamily="2" charset="-122"/>
              </a:rPr>
              <a:t>exploration functions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的算法，都可以找到最优行动策略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但是前者有更大的</a:t>
            </a:r>
            <a:r>
              <a:rPr lang="en-US" sz="2200" dirty="0">
                <a:latin typeface="宋体" panose="02010600030101010101" pitchFamily="2" charset="-122"/>
                <a:ea typeface="宋体" panose="02010600030101010101" pitchFamily="2" charset="-122"/>
              </a:rPr>
              <a:t>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020" y="2590800"/>
            <a:ext cx="2985481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C73F2A-127E-4451-8793-DF791BE5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981200"/>
            <a:ext cx="4624383" cy="3889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Generalizing Across States</a:t>
            </a:r>
            <a:r>
              <a:rPr lang="zh-CN" altLang="en-US" sz="4000" dirty="0"/>
              <a:t>（泛化状态）</a:t>
            </a:r>
            <a:endParaRPr lang="en-US" sz="4000" dirty="0"/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-139699" y="1346759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在现实情境中</a:t>
            </a:r>
            <a:r>
              <a:rPr lang="en-US" sz="2400" dirty="0"/>
              <a:t>, </a:t>
            </a:r>
            <a:r>
              <a:rPr lang="zh-CN" altLang="en-US" sz="2400" dirty="0"/>
              <a:t>不可能学习关于每个状态</a:t>
            </a:r>
            <a:r>
              <a:rPr lang="en-US" sz="2400" dirty="0"/>
              <a:t>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转而</a:t>
            </a:r>
            <a:r>
              <a:rPr lang="en-US" sz="2400" dirty="0"/>
              <a:t>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7998" y="4557660"/>
            <a:ext cx="2247900" cy="140052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1600078"/>
            <a:ext cx="1932611" cy="1371359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7123043" y="6539324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-12700" y="3019931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124200" y="2971801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304973" y="2990424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2042343" y="6092011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997" y="1701898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400" dirty="0">
                <a:latin typeface="Calibri" pitchFamily="34" charset="0"/>
              </a:rPr>
              <a:t>假设我们通过经验发现这个状态是槽糕的</a:t>
            </a:r>
            <a:r>
              <a:rPr lang="en-US" sz="2400" dirty="0">
                <a:latin typeface="Calibri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24200" y="1641084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64256" y="1973482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/>
              <a:t>视频演示</a:t>
            </a:r>
            <a:r>
              <a:rPr lang="en-US" sz="3600" dirty="0"/>
              <a:t>Q-Learning Pacman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45" y="1143001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加强学习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0"/>
            <a:ext cx="8534400" cy="5308599"/>
          </a:xfrm>
        </p:spPr>
        <p:txBody>
          <a:bodyPr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假定情景仍为一个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MDP: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状态集合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s 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行动集合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(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每个状态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 A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转移模型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T(</a:t>
            </a:r>
            <a:r>
              <a:rPr lang="en-US" sz="2400" dirty="0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pPr lvl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一个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奖赏值函数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R(</a:t>
            </a:r>
            <a:r>
              <a:rPr lang="en-US" sz="2400" dirty="0" err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s,a,s</a:t>
            </a:r>
            <a:r>
              <a:rPr lang="en-US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’)</a:t>
            </a: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依然是寻找一个策略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sz="2800" dirty="0">
                <a:solidFill>
                  <a:srgbClr val="CC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不一样的地方是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: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不知道</a:t>
            </a:r>
            <a:r>
              <a:rPr 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 T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或</a:t>
            </a:r>
            <a:r>
              <a:rPr 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 R</a:t>
            </a:r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,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所以必须去尝试不同的行动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(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获取相应的奖赏值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)</a:t>
            </a:r>
            <a:endParaRPr lang="en-US" sz="2400" dirty="0">
              <a:solidFill>
                <a:srgbClr val="CC0000"/>
              </a:solidFill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  <a:p>
            <a:r>
              <a:rPr lang="en-US" sz="2800" dirty="0"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Big idea: 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利用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(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行动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)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样本结果来计算基于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T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的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(Q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状态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)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itchFamily="18" charset="2"/>
              </a:rPr>
              <a:t>均值</a:t>
            </a:r>
            <a:endParaRPr lang="en-US" sz="28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sym typeface="Symbol" pitchFamily="18" charset="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998980"/>
            <a:ext cx="2917050" cy="1559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视频演示</a:t>
            </a:r>
            <a:r>
              <a:rPr lang="en-US" sz="3200" dirty="0"/>
              <a:t>Q-Learning Pacman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2" y="1143001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视频演示</a:t>
            </a:r>
            <a:r>
              <a:rPr lang="en-US" sz="3200" dirty="0"/>
              <a:t>Q-Learning Pacman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" y="1143001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基于特征的状态表达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-92364" y="1536032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 </a:t>
            </a:r>
            <a:r>
              <a:rPr lang="zh-CN" altLang="en-US" sz="2400" dirty="0"/>
              <a:t>使用特征向量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477000" y="2743200"/>
            <a:ext cx="2590800" cy="2350168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特征值的线性拟合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00200"/>
            <a:ext cx="8991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优势</a:t>
            </a:r>
            <a:r>
              <a:rPr lang="en-US" sz="2400" dirty="0"/>
              <a:t>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zh-CN" altLang="en-US" sz="2400" dirty="0"/>
              <a:t>劣势</a:t>
            </a:r>
            <a:r>
              <a:rPr lang="en-US" sz="2400" dirty="0"/>
              <a:t>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281" y="2575236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050" y="3392799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</a:t>
            </a:r>
            <a:r>
              <a:rPr lang="zh-CN" altLang="en-US" sz="4000" dirty="0"/>
              <a:t>近似</a:t>
            </a:r>
            <a:r>
              <a:rPr lang="en-US" dirty="0"/>
              <a:t>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-142875" y="2318544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zh-CN" altLang="en-US" sz="1800" dirty="0"/>
              <a:t>简单的解释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zh-CN" altLang="en-US" sz="2000" dirty="0"/>
              <a:t>调整激活的特征值的权重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 </a:t>
            </a:r>
            <a:r>
              <a:rPr lang="zh-CN" altLang="en-US" sz="2000" dirty="0"/>
              <a:t>在线最小二值法</a:t>
            </a:r>
            <a:endParaRPr lang="en-US" sz="2400" dirty="0"/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284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3840" y="4418300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600201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879" y="32188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45963" y="281702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5486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5486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2722" y="2658868"/>
            <a:ext cx="1661521" cy="1608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4800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举例</a:t>
            </a:r>
            <a:r>
              <a:rPr lang="en-US" dirty="0"/>
              <a:t>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73119" y="2201344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44474" y="317446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762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66056" y="1219201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395288" y="5334001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4738685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4786160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43001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-1" y="2137959"/>
            <a:ext cx="1645993" cy="1600201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7245609" y="1981200"/>
            <a:ext cx="1746146" cy="1627726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8400701" y="6337012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0" y="1828800"/>
            <a:ext cx="48006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7162800" y="1828800"/>
            <a:ext cx="19812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761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7458328" y="4148720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3269118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28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/>
              <a:t>视频演示</a:t>
            </a:r>
            <a:r>
              <a:rPr lang="en-US" sz="3600" dirty="0"/>
              <a:t>Approximate Q-Learning -- Pacman</a:t>
            </a:r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53" y="1828800"/>
            <a:ext cx="8327694" cy="42001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658020" y="2253455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658020" y="4474369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658020" y="1731168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658020" y="4433094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53257" y="449818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377532" y="449818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658020" y="4474369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583407" y="4407694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658020" y="3102769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518320" y="303926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658020" y="1731169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518320" y="166766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804071" y="3688556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804071" y="3688556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996157" y="3263106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996157" y="3263106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185071" y="3640930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185071" y="3640930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367633" y="3696494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1367633" y="3696494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1559720" y="3496469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1559720" y="3496469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1750221" y="3286919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1750221" y="3286919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1932782" y="3094831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1932782" y="3094831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123282" y="3286919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123282" y="3286919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2313782" y="2829719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2313782" y="2829719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2504282" y="3071019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2504282" y="3071019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2686846" y="2894805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2686846" y="2894805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2878932" y="3013869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2878932" y="3013869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067846" y="2661444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067846" y="2661444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250408" y="2950369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250408" y="2950369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3440907" y="2629694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3440907" y="2629694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3632996" y="2556669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3632996" y="2556669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3813971" y="2516981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3813971" y="2516981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004471" y="2285205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004471" y="2285205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196557" y="2540794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196557" y="2540794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4387057" y="1916905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4387057" y="1916905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2951957" y="2850356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570707" y="2684463"/>
            <a:ext cx="2381250" cy="359575"/>
            <a:chOff x="288" y="1788"/>
            <a:chExt cx="1500" cy="327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788"/>
              <a:ext cx="110" cy="327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5029201" y="1524000"/>
            <a:ext cx="4119563" cy="3748088"/>
            <a:chOff x="4308475" y="1228725"/>
            <a:chExt cx="4119563" cy="3748088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8088"/>
              <a:chOff x="2396" y="1789"/>
              <a:chExt cx="2049" cy="2361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Regression*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03036" y="5410201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4054772" y="5441397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99520" y="4629944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7007" y="2590006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171826" y="3081339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Squares*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2576513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2576512" y="6070601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2576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2576512" y="6005514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2589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8577263" y="6005514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8547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2576512" y="6070601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2476953" y="5964238"/>
            <a:ext cx="7053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2809876" y="5254626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2809876" y="5254626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3114675" y="4576764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3114675" y="4576764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3416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3416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3708400" y="5267326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3708400" y="5267326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4013201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4013201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4318001" y="4614864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4318001" y="4614864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4608513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4608513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4913313" y="4614864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4913313" y="4614864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5216526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5216526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5519738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5519738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5811838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5811838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6118225" y="4179889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6118225" y="4179889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6418262" y="3617914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6418262" y="3617914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6710363" y="4078289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6710363" y="4078289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7013576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7013576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7319963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7319963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7608888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7608888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7912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7912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8218488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8218488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5256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2551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5826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2560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5351" y="3619501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3729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2809876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604838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334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729414" y="6146801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1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1676401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latin typeface="Calibri"/>
                <a:cs typeface="Calibri"/>
              </a:rPr>
              <a:t>从</a:t>
            </a:r>
            <a:r>
              <a:rPr lang="en-US" sz="4000" dirty="0">
                <a:latin typeface="Calibri"/>
                <a:cs typeface="Calibri"/>
              </a:rPr>
              <a:t> MDPs </a:t>
            </a:r>
            <a:r>
              <a:rPr lang="zh-CN" altLang="en-US" sz="4000" dirty="0">
                <a:latin typeface="Calibri"/>
                <a:cs typeface="Calibri"/>
              </a:rPr>
              <a:t>到</a:t>
            </a:r>
            <a:r>
              <a:rPr lang="en-US" sz="4000" dirty="0">
                <a:latin typeface="Calibri"/>
                <a:cs typeface="Calibri"/>
              </a:rPr>
              <a:t>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-9906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Calibri"/>
                <a:cs typeface="Calibri"/>
              </a:rPr>
              <a:t>已知</a:t>
            </a:r>
            <a:r>
              <a:rPr lang="en-US" sz="2800" dirty="0">
                <a:latin typeface="Calibri"/>
                <a:cs typeface="Calibri"/>
              </a:rPr>
              <a:t>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600" y="1742421"/>
            <a:ext cx="87630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" y="1914943"/>
            <a:ext cx="693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zh-CN" altLang="en-US" kern="0" dirty="0">
                <a:solidFill>
                  <a:srgbClr val="000000"/>
                </a:solidFill>
                <a:latin typeface="Calibri"/>
                <a:cs typeface="Calibri"/>
              </a:rPr>
              <a:t>计算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zh-CN" alt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评估一个给定的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-457200" y="397704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Calibri"/>
                <a:cs typeface="Calibri"/>
              </a:rPr>
              <a:t>未知</a:t>
            </a:r>
            <a:r>
              <a:rPr lang="en-US" sz="2800" dirty="0">
                <a:latin typeface="Calibri"/>
                <a:cs typeface="Calibri"/>
              </a:rPr>
              <a:t>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0" y="4510446"/>
            <a:ext cx="46482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4381500" y="3822218"/>
            <a:ext cx="4686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Calibri"/>
                <a:cs typeface="Calibri"/>
              </a:rPr>
              <a:t>未知</a:t>
            </a:r>
            <a:r>
              <a:rPr lang="en-US" sz="2800" dirty="0">
                <a:latin typeface="Calibri"/>
                <a:cs typeface="Calibri"/>
              </a:rPr>
              <a:t>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76800" y="4419600"/>
            <a:ext cx="42672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510447"/>
            <a:ext cx="487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zh-CN" altLang="en-US" kern="0" dirty="0">
                <a:solidFill>
                  <a:srgbClr val="000000"/>
                </a:solidFill>
                <a:latin typeface="Calibri"/>
                <a:cs typeface="Calibri"/>
              </a:rPr>
              <a:t>计算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            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559909"/>
            <a:ext cx="434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zh-CN" altLang="en-US" kern="0" dirty="0">
                <a:solidFill>
                  <a:srgbClr val="000000"/>
                </a:solidFill>
                <a:latin typeface="Calibri"/>
                <a:cs typeface="Calibri"/>
              </a:rPr>
              <a:t>计算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                  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Error*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4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28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0" y="4834679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8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100" y="5410201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628" y="1249109"/>
            <a:ext cx="8851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3200400" y="6015336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5257800" y="6019801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8306" y="2159893"/>
            <a:ext cx="2624098" cy="1323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719137" y="1295401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719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719137" y="1295401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719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717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1470026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1468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2219326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217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2978151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2976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3729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3727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4487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4446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5238751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197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5988051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5946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6746876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6705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7497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7456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8256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8215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719138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532508" y="6346825"/>
            <a:ext cx="1843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719138" y="5853114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532508" y="5776913"/>
            <a:ext cx="18434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719138" y="5281614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601663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719138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641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719138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641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719138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574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719138" y="2998789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574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719138" y="2427289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574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719138" y="1855789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574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719138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574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1052512" y="4549776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1052512" y="4549776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1431926" y="4833939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1431926" y="4833939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1811338" y="524351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1811338" y="524351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2181226" y="524351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2181226" y="524351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2560638" y="543401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2560638" y="543401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2940051" y="533876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2940051" y="533876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3311526" y="5081589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3311526" y="5081589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3690938" y="491966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3690938" y="491966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070351" y="5157789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070351" y="5157789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4449763" y="462597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449763" y="462597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4819651" y="480536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4819651" y="480536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5200651" y="4435476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5200651" y="4435476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5580063" y="4786314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580063" y="4786314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5949951" y="454977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5949951" y="454977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6329363" y="434022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6329363" y="434022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6708776" y="369252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6708776" y="369252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7080251" y="3949701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7080251" y="3949701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7459663" y="3797301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7459663" y="3797301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7839076" y="365442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7839076" y="365442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8218488" y="3254376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8218488" y="3254376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1089026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5873751" y="3292476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1379538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Overfitting</a:t>
            </a:r>
            <a:r>
              <a:rPr lang="en-US" sz="3600" dirty="0"/>
              <a:t>: Why Limiting Capacity Can Help*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104" y="1219200"/>
            <a:ext cx="7911192" cy="5486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1" y="1590676"/>
            <a:ext cx="5762625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0"/>
            <a:ext cx="8610600" cy="5460999"/>
          </a:xfrm>
        </p:spPr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084" y="2286000"/>
            <a:ext cx="3760874" cy="2804583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6042" y="16764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939" y="-61495"/>
            <a:ext cx="9144000" cy="1143000"/>
          </a:xfrm>
        </p:spPr>
        <p:txBody>
          <a:bodyPr/>
          <a:lstStyle/>
          <a:p>
            <a:r>
              <a:rPr lang="zh-CN" altLang="en-US" dirty="0"/>
              <a:t>不基于模型的</a:t>
            </a:r>
            <a:r>
              <a:rPr lang="en-US" dirty="0"/>
              <a:t>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-117593" y="1524000"/>
            <a:ext cx="8153400" cy="4800600"/>
          </a:xfrm>
        </p:spPr>
        <p:txBody>
          <a:bodyPr/>
          <a:lstStyle/>
          <a:p>
            <a:r>
              <a:rPr lang="en-US" dirty="0"/>
              <a:t>Model-free (</a:t>
            </a:r>
            <a:r>
              <a:rPr lang="zh-CN" altLang="en-US" dirty="0"/>
              <a:t>时间差分</a:t>
            </a:r>
            <a:r>
              <a:rPr lang="en-US" dirty="0"/>
              <a:t>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zh-CN" altLang="en-US" dirty="0"/>
              <a:t>反复更新最终模仿了</a:t>
            </a:r>
            <a:r>
              <a:rPr lang="en-US" dirty="0"/>
              <a:t>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355" y="4658083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96" y="3253461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7784730" y="2990903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78220" y="15240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573969" y="3838336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Values through Samples</a:t>
            </a: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14400" y="2362201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63752" y="1447800"/>
            <a:ext cx="8229600" cy="4525963"/>
          </a:xfrm>
        </p:spPr>
        <p:txBody>
          <a:bodyPr/>
          <a:lstStyle/>
          <a:p>
            <a:r>
              <a:rPr lang="en-US" sz="2400" dirty="0"/>
              <a:t>Policy Evaluation: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Value Iteration: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Q-Value Iteration: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914400" y="4038600"/>
            <a:ext cx="7265452" cy="690790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39092" y="5679573"/>
            <a:ext cx="8165848" cy="765520"/>
          </a:xfrm>
          <a:prstGeom prst="rect">
            <a:avLst/>
          </a:prstGeom>
          <a:noFill/>
          <a:ln/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750" y="2362201"/>
            <a:ext cx="477189" cy="54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750" y="6279005"/>
            <a:ext cx="502965" cy="578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0470" y="3909045"/>
            <a:ext cx="58003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</a:t>
            </a:r>
            <a:r>
              <a:rPr lang="zh-CN" altLang="en-US" dirty="0"/>
              <a:t>（</a:t>
            </a:r>
            <a:r>
              <a:rPr lang="en-US" dirty="0"/>
              <a:t>Q-</a:t>
            </a:r>
            <a:r>
              <a:rPr lang="zh-CN" altLang="en-US" dirty="0"/>
              <a:t>值学习）</a:t>
            </a:r>
            <a:endParaRPr lang="en-US" dirty="0"/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147764" y="1447800"/>
            <a:ext cx="8229600" cy="4525963"/>
          </a:xfrm>
        </p:spPr>
        <p:txBody>
          <a:bodyPr/>
          <a:lstStyle/>
          <a:p>
            <a:r>
              <a:rPr lang="zh-CN" altLang="en-US" sz="2400" dirty="0"/>
              <a:t>对于每个</a:t>
            </a:r>
            <a:r>
              <a:rPr lang="en-US" altLang="zh-CN" sz="2400" dirty="0"/>
              <a:t>Q</a:t>
            </a:r>
            <a:r>
              <a:rPr lang="zh-CN" altLang="en-US" sz="2400" dirty="0"/>
              <a:t>状态，</a:t>
            </a:r>
            <a:r>
              <a:rPr lang="en-US" sz="2400" dirty="0"/>
              <a:t>We’d like to do Q-value updates: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But can’t compute this update without knowing T, R</a:t>
            </a:r>
          </a:p>
          <a:p>
            <a:pPr lvl="4"/>
            <a:endParaRPr lang="en-US" sz="1200" dirty="0"/>
          </a:p>
          <a:p>
            <a:r>
              <a:rPr lang="zh-CN" altLang="en-US" sz="2400" dirty="0"/>
              <a:t>转而计算 </a:t>
            </a:r>
            <a:r>
              <a:rPr lang="en-US" sz="2400" dirty="0"/>
              <a:t> </a:t>
            </a:r>
            <a:r>
              <a:rPr lang="zh-CN" altLang="en-US" sz="2400" dirty="0"/>
              <a:t>均值</a:t>
            </a:r>
            <a:r>
              <a:rPr lang="en-US" sz="2400" dirty="0"/>
              <a:t> as we go</a:t>
            </a:r>
          </a:p>
          <a:p>
            <a:pPr lvl="1"/>
            <a:r>
              <a:rPr lang="zh-CN" altLang="en-US" sz="2000" dirty="0"/>
              <a:t>每获得一个</a:t>
            </a:r>
            <a:r>
              <a:rPr lang="en-US" sz="2000" dirty="0"/>
              <a:t> </a:t>
            </a:r>
            <a:r>
              <a:rPr lang="zh-CN" altLang="en-US" sz="2000" dirty="0"/>
              <a:t>样本</a:t>
            </a:r>
            <a:r>
              <a:rPr lang="en-US" sz="2000" dirty="0"/>
              <a:t> transition (</a:t>
            </a:r>
            <a:r>
              <a:rPr lang="en-US" sz="2000" dirty="0" err="1"/>
              <a:t>s,a,r,s</a:t>
            </a:r>
            <a:r>
              <a:rPr lang="en-US" sz="2000" dirty="0"/>
              <a:t>’)</a:t>
            </a:r>
          </a:p>
          <a:p>
            <a:pPr lvl="1"/>
            <a:r>
              <a:rPr lang="en-US" sz="2000" dirty="0"/>
              <a:t>This sample suggests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But we want to average over results from (</a:t>
            </a:r>
            <a:r>
              <a:rPr lang="en-US" sz="2000" dirty="0" err="1"/>
              <a:t>s,a</a:t>
            </a:r>
            <a:r>
              <a:rPr lang="en-US" sz="2000" dirty="0"/>
              <a:t>)  (Why?)</a:t>
            </a:r>
          </a:p>
          <a:p>
            <a:pPr lvl="1"/>
            <a:r>
              <a:rPr lang="en-US" sz="2000" dirty="0"/>
              <a:t>So keep a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676" y="57912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495800"/>
            <a:ext cx="34686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81000" y="1830608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8082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</a:t>
            </a:r>
            <a:r>
              <a:rPr lang="zh-CN" altLang="en-US" dirty="0"/>
              <a:t>属性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82100" cy="5117068"/>
          </a:xfrm>
        </p:spPr>
        <p:txBody>
          <a:bodyPr/>
          <a:lstStyle/>
          <a:p>
            <a:r>
              <a:rPr lang="zh-CN" altLang="en-US" sz="2800" dirty="0"/>
              <a:t>优势</a:t>
            </a:r>
            <a:r>
              <a:rPr lang="en-US" sz="2800" dirty="0"/>
              <a:t>: Q-learning </a:t>
            </a:r>
            <a:r>
              <a:rPr lang="zh-CN" altLang="en-US" sz="2800" dirty="0"/>
              <a:t>收敛于最优（行动）策略</a:t>
            </a:r>
            <a:r>
              <a:rPr lang="en-US" sz="2800" dirty="0"/>
              <a:t>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 </a:t>
            </a:r>
            <a:r>
              <a:rPr lang="zh-CN" altLang="en-US" sz="2800" dirty="0"/>
              <a:t>缺点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zh-CN" altLang="en-US" sz="2400" dirty="0"/>
              <a:t>最终要使</a:t>
            </a:r>
            <a:r>
              <a:rPr lang="en-US" sz="2400" dirty="0"/>
              <a:t> learning rate </a:t>
            </a:r>
            <a:r>
              <a:rPr lang="zh-CN" altLang="en-US" sz="2400" dirty="0"/>
              <a:t>变得足够小</a:t>
            </a:r>
            <a:endParaRPr lang="en-US" sz="2400" dirty="0"/>
          </a:p>
          <a:p>
            <a:pPr lvl="1"/>
            <a:r>
              <a:rPr lang="en-US" sz="2400" dirty="0"/>
              <a:t>… </a:t>
            </a:r>
            <a:r>
              <a:rPr lang="zh-CN" altLang="en-US" sz="2400" dirty="0"/>
              <a:t>但是又不能让它减小的太快</a:t>
            </a:r>
            <a:endParaRPr lang="en-US" sz="2400" dirty="0"/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410968"/>
            <a:ext cx="2826932" cy="203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4762500" y="6488668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/>
              <a:t>视频演示</a:t>
            </a:r>
            <a:r>
              <a:rPr lang="en-US" sz="4000" dirty="0"/>
              <a:t>Q-Learning Auto Cliff Grid</a:t>
            </a:r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99" y="1130005"/>
            <a:ext cx="8382001" cy="523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</a:t>
            </a:r>
            <a:r>
              <a:rPr lang="zh-CN" altLang="en-US" dirty="0"/>
              <a:t>探索</a:t>
            </a:r>
            <a:r>
              <a:rPr lang="en-US" dirty="0"/>
              <a:t> vs. Exploitation</a:t>
            </a:r>
            <a:r>
              <a:rPr lang="zh-CN" altLang="en-US" dirty="0"/>
              <a:t>利用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676400"/>
            <a:ext cx="7010400" cy="4424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57548</TotalTime>
  <Words>1931</Words>
  <Application>Microsoft Office PowerPoint</Application>
  <PresentationFormat>全屏显示(4:3)</PresentationFormat>
  <Paragraphs>338</Paragraphs>
  <Slides>35</Slides>
  <Notes>25</Notes>
  <HiddenSlides>0</HiddenSlides>
  <MMClips>8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1" baseType="lpstr">
      <vt:lpstr>宋体</vt:lpstr>
      <vt:lpstr>Arial</vt:lpstr>
      <vt:lpstr>Calibri</vt:lpstr>
      <vt:lpstr>Helvetica</vt:lpstr>
      <vt:lpstr>Wingdings</vt:lpstr>
      <vt:lpstr>dan-berkeley-nlp-v1</vt:lpstr>
      <vt:lpstr> </vt:lpstr>
      <vt:lpstr>加强学习</vt:lpstr>
      <vt:lpstr>从 MDPs 到 RL</vt:lpstr>
      <vt:lpstr>不基于模型的 Learning</vt:lpstr>
      <vt:lpstr>Approximating Values through Samples</vt:lpstr>
      <vt:lpstr>Q-Learning （Q-值学习）</vt:lpstr>
      <vt:lpstr>Q-Learning 属性</vt:lpstr>
      <vt:lpstr>视频演示Q-Learning Auto Cliff Grid</vt:lpstr>
      <vt:lpstr>Exploration探索 vs. Exploitation利用</vt:lpstr>
      <vt:lpstr>How to Explore?</vt:lpstr>
      <vt:lpstr>视频演示Q-learning – Manual Exploration – Bridge Grid </vt:lpstr>
      <vt:lpstr>视频演示 Q-learning – Epsilon-Greedy – Crawler </vt:lpstr>
      <vt:lpstr>Exploration Functions探索函数</vt:lpstr>
      <vt:lpstr>视频演示Q-learning – 探索函数 – Crawler </vt:lpstr>
      <vt:lpstr>Regret</vt:lpstr>
      <vt:lpstr>Approximate Q-Learning</vt:lpstr>
      <vt:lpstr>Generalizing Across States（泛化状态）</vt:lpstr>
      <vt:lpstr>Example: Pacman</vt:lpstr>
      <vt:lpstr>视频演示Q-Learning Pacman – Tiny – Watch All</vt:lpstr>
      <vt:lpstr>视频演示Q-Learning Pacman – Tiny – Silent Train</vt:lpstr>
      <vt:lpstr>视频演示Q-Learning Pacman – Tricky – Watch All</vt:lpstr>
      <vt:lpstr>基于特征的状态表达</vt:lpstr>
      <vt:lpstr>特征值的线性拟合</vt:lpstr>
      <vt:lpstr>Approximate 近似 Q-Learning</vt:lpstr>
      <vt:lpstr>举例: Q-Pacman</vt:lpstr>
      <vt:lpstr>视频演示Approximate Q-Learning -- Pacman</vt:lpstr>
      <vt:lpstr>Q-Learning and Least Squares</vt:lpstr>
      <vt:lpstr>Linear Approximation: Regression*</vt:lpstr>
      <vt:lpstr>Optimization: Least Squares*</vt:lpstr>
      <vt:lpstr>Minimizing Error*</vt:lpstr>
      <vt:lpstr>Overfitting: Why Limiting Capacity Can Help*</vt:lpstr>
      <vt:lpstr>Policy Search</vt:lpstr>
      <vt:lpstr>Policy Search</vt:lpstr>
      <vt:lpstr>Policy Search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Qi Qi</cp:lastModifiedBy>
  <cp:revision>3082</cp:revision>
  <cp:lastPrinted>2014-02-25T20:18:13Z</cp:lastPrinted>
  <dcterms:created xsi:type="dcterms:W3CDTF">2004-08-27T04:16:05Z</dcterms:created>
  <dcterms:modified xsi:type="dcterms:W3CDTF">2019-11-19T20:00:04Z</dcterms:modified>
</cp:coreProperties>
</file>