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41" r:id="rId1"/>
  </p:sldMasterIdLst>
  <p:notesMasterIdLst>
    <p:notesMasterId r:id="rId35"/>
  </p:notesMasterIdLst>
  <p:handoutMasterIdLst>
    <p:handoutMasterId r:id="rId36"/>
  </p:handoutMasterIdLst>
  <p:sldIdLst>
    <p:sldId id="303" r:id="rId2"/>
    <p:sldId id="304" r:id="rId3"/>
    <p:sldId id="256" r:id="rId4"/>
    <p:sldId id="288" r:id="rId5"/>
    <p:sldId id="289" r:id="rId6"/>
    <p:sldId id="291" r:id="rId7"/>
    <p:sldId id="302" r:id="rId8"/>
    <p:sldId id="305" r:id="rId9"/>
    <p:sldId id="290" r:id="rId10"/>
    <p:sldId id="273" r:id="rId11"/>
    <p:sldId id="274" r:id="rId12"/>
    <p:sldId id="292" r:id="rId13"/>
    <p:sldId id="293" r:id="rId14"/>
    <p:sldId id="294" r:id="rId15"/>
    <p:sldId id="295" r:id="rId16"/>
    <p:sldId id="296" r:id="rId17"/>
    <p:sldId id="297" r:id="rId18"/>
    <p:sldId id="257" r:id="rId19"/>
    <p:sldId id="258" r:id="rId20"/>
    <p:sldId id="260" r:id="rId21"/>
    <p:sldId id="259" r:id="rId22"/>
    <p:sldId id="261" r:id="rId23"/>
    <p:sldId id="262" r:id="rId24"/>
    <p:sldId id="275" r:id="rId25"/>
    <p:sldId id="276" r:id="rId26"/>
    <p:sldId id="277" r:id="rId27"/>
    <p:sldId id="263" r:id="rId28"/>
    <p:sldId id="264" r:id="rId29"/>
    <p:sldId id="265" r:id="rId30"/>
    <p:sldId id="301" r:id="rId31"/>
    <p:sldId id="269" r:id="rId32"/>
    <p:sldId id="280" r:id="rId33"/>
    <p:sldId id="28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AEE1D-04D4-4945-A9A2-A8DA38205905}" v="138" dt="2018-08-28T13:14:27.0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951" autoAdjust="0"/>
  </p:normalViewPr>
  <p:slideViewPr>
    <p:cSldViewPr snapToGrid="0" snapToObjects="1">
      <p:cViewPr varScale="1">
        <p:scale>
          <a:sx n="62" d="100"/>
          <a:sy n="62" d="100"/>
        </p:scale>
        <p:origin x="162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i Qi" userId="f29008d1e1aa583c" providerId="LiveId" clId="{117AEE1D-04D4-4945-A9A2-A8DA38205905}"/>
    <pc:docChg chg="undo custSel mod addSld modSld sldOrd">
      <pc:chgData name="Qi Qi" userId="f29008d1e1aa583c" providerId="LiveId" clId="{117AEE1D-04D4-4945-A9A2-A8DA38205905}" dt="2018-08-28T13:14:27.018" v="134" actId="26606"/>
      <pc:docMkLst>
        <pc:docMk/>
      </pc:docMkLst>
      <pc:sldChg chg="addSp modSp mod setBg">
        <pc:chgData name="Qi Qi" userId="f29008d1e1aa583c" providerId="LiveId" clId="{117AEE1D-04D4-4945-A9A2-A8DA38205905}" dt="2018-08-28T12:50:06.673" v="16" actId="14100"/>
        <pc:sldMkLst>
          <pc:docMk/>
          <pc:sldMk cId="1342629822" sldId="256"/>
        </pc:sldMkLst>
        <pc:spChg chg="mod">
          <ac:chgData name="Qi Qi" userId="f29008d1e1aa583c" providerId="LiveId" clId="{117AEE1D-04D4-4945-A9A2-A8DA38205905}" dt="2018-08-28T12:50:06.673" v="16" actId="14100"/>
          <ac:spMkLst>
            <pc:docMk/>
            <pc:sldMk cId="1342629822" sldId="256"/>
            <ac:spMk id="2" creationId="{00000000-0000-0000-0000-000000000000}"/>
          </ac:spMkLst>
        </pc:spChg>
        <pc:spChg chg="mod">
          <ac:chgData name="Qi Qi" userId="f29008d1e1aa583c" providerId="LiveId" clId="{117AEE1D-04D4-4945-A9A2-A8DA38205905}" dt="2018-08-28T12:49:47.370" v="13" actId="26606"/>
          <ac:spMkLst>
            <pc:docMk/>
            <pc:sldMk cId="1342629822" sldId="256"/>
            <ac:spMk id="3" creationId="{00000000-0000-0000-0000-000000000000}"/>
          </ac:spMkLst>
        </pc:spChg>
        <pc:spChg chg="add">
          <ac:chgData name="Qi Qi" userId="f29008d1e1aa583c" providerId="LiveId" clId="{117AEE1D-04D4-4945-A9A2-A8DA38205905}" dt="2018-08-28T12:49:47.370" v="13" actId="26606"/>
          <ac:spMkLst>
            <pc:docMk/>
            <pc:sldMk cId="1342629822" sldId="256"/>
            <ac:spMk id="9" creationId="{C0B27210-D0CA-4654-B3E3-9ABB4F178EA1}"/>
          </ac:spMkLst>
        </pc:spChg>
        <pc:spChg chg="add">
          <ac:chgData name="Qi Qi" userId="f29008d1e1aa583c" providerId="LiveId" clId="{117AEE1D-04D4-4945-A9A2-A8DA38205905}" dt="2018-08-28T12:49:47.370" v="13" actId="26606"/>
          <ac:spMkLst>
            <pc:docMk/>
            <pc:sldMk cId="1342629822" sldId="256"/>
            <ac:spMk id="11" creationId="{1DB7C82F-AB7E-4F0C-B829-FA1B9C415180}"/>
          </ac:spMkLst>
        </pc:spChg>
        <pc:spChg chg="add">
          <ac:chgData name="Qi Qi" userId="f29008d1e1aa583c" providerId="LiveId" clId="{117AEE1D-04D4-4945-A9A2-A8DA38205905}" dt="2018-08-28T12:49:47.370" v="13" actId="26606"/>
          <ac:spMkLst>
            <pc:docMk/>
            <pc:sldMk cId="1342629822" sldId="256"/>
            <ac:spMk id="13" creationId="{70B66945-4967-4040-926D-DCA44313CDAB}"/>
          </ac:spMkLst>
        </pc:spChg>
        <pc:picChg chg="mod">
          <ac:chgData name="Qi Qi" userId="f29008d1e1aa583c" providerId="LiveId" clId="{117AEE1D-04D4-4945-A9A2-A8DA38205905}" dt="2018-08-28T12:49:47.370" v="13" actId="26606"/>
          <ac:picMkLst>
            <pc:docMk/>
            <pc:sldMk cId="1342629822" sldId="256"/>
            <ac:picMk id="4" creationId="{00000000-0000-0000-0000-000000000000}"/>
          </ac:picMkLst>
        </pc:picChg>
      </pc:sldChg>
      <pc:sldChg chg="addSp delSp modSp mod setBg">
        <pc:chgData name="Qi Qi" userId="f29008d1e1aa583c" providerId="LiveId" clId="{117AEE1D-04D4-4945-A9A2-A8DA38205905}" dt="2018-08-28T12:54:06.899" v="37" actId="26606"/>
        <pc:sldMkLst>
          <pc:docMk/>
          <pc:sldMk cId="2187906687" sldId="257"/>
        </pc:sldMkLst>
        <pc:spChg chg="mod">
          <ac:chgData name="Qi Qi" userId="f29008d1e1aa583c" providerId="LiveId" clId="{117AEE1D-04D4-4945-A9A2-A8DA38205905}" dt="2018-08-28T12:54:06.899" v="37" actId="26606"/>
          <ac:spMkLst>
            <pc:docMk/>
            <pc:sldMk cId="2187906687" sldId="257"/>
            <ac:spMk id="2" creationId="{00000000-0000-0000-0000-000000000000}"/>
          </ac:spMkLst>
        </pc:spChg>
        <pc:spChg chg="mod">
          <ac:chgData name="Qi Qi" userId="f29008d1e1aa583c" providerId="LiveId" clId="{117AEE1D-04D4-4945-A9A2-A8DA38205905}" dt="2018-08-28T12:54:06.899" v="37" actId="26606"/>
          <ac:spMkLst>
            <pc:docMk/>
            <pc:sldMk cId="2187906687" sldId="257"/>
            <ac:spMk id="5" creationId="{00000000-0000-0000-0000-000000000000}"/>
          </ac:spMkLst>
        </pc:spChg>
        <pc:spChg chg="add del">
          <ac:chgData name="Qi Qi" userId="f29008d1e1aa583c" providerId="LiveId" clId="{117AEE1D-04D4-4945-A9A2-A8DA38205905}" dt="2018-08-28T12:54:06.899" v="37" actId="26606"/>
          <ac:spMkLst>
            <pc:docMk/>
            <pc:sldMk cId="2187906687" sldId="257"/>
            <ac:spMk id="6" creationId="{00000000-0000-0000-0000-000000000000}"/>
          </ac:spMkLst>
        </pc:spChg>
        <pc:spChg chg="add del">
          <ac:chgData name="Qi Qi" userId="f29008d1e1aa583c" providerId="LiveId" clId="{117AEE1D-04D4-4945-A9A2-A8DA38205905}" dt="2018-08-28T12:54:06.868" v="36" actId="26606"/>
          <ac:spMkLst>
            <pc:docMk/>
            <pc:sldMk cId="2187906687" sldId="257"/>
            <ac:spMk id="13" creationId="{4351DFE5-F63D-4BE0-BDA9-E3EB88F01AA5}"/>
          </ac:spMkLst>
        </pc:spChg>
        <pc:spChg chg="add">
          <ac:chgData name="Qi Qi" userId="f29008d1e1aa583c" providerId="LiveId" clId="{117AEE1D-04D4-4945-A9A2-A8DA38205905}" dt="2018-08-28T12:54:06.899" v="37" actId="26606"/>
          <ac:spMkLst>
            <pc:docMk/>
            <pc:sldMk cId="2187906687" sldId="257"/>
            <ac:spMk id="22" creationId="{42285737-90EE-47DC-AC80-8AE156B11969}"/>
          </ac:spMkLst>
        </pc:spChg>
        <pc:grpChg chg="add">
          <ac:chgData name="Qi Qi" userId="f29008d1e1aa583c" providerId="LiveId" clId="{117AEE1D-04D4-4945-A9A2-A8DA38205905}" dt="2018-08-28T12:54:06.899" v="37" actId="26606"/>
          <ac:grpSpMkLst>
            <pc:docMk/>
            <pc:sldMk cId="2187906687" sldId="257"/>
            <ac:grpSpMk id="23" creationId="{B57BDC17-F1B3-455F-BBF1-680AA1F25C06}"/>
          </ac:grpSpMkLst>
        </pc:grpChg>
        <pc:graphicFrameChg chg="add del">
          <ac:chgData name="Qi Qi" userId="f29008d1e1aa583c" providerId="LiveId" clId="{117AEE1D-04D4-4945-A9A2-A8DA38205905}" dt="2018-08-28T12:54:06.868" v="36" actId="26606"/>
          <ac:graphicFrameMkLst>
            <pc:docMk/>
            <pc:sldMk cId="2187906687" sldId="257"/>
            <ac:graphicFrameMk id="8" creationId="{6B6E327A-6AC7-4155-97B7-F4867B3D2532}"/>
          </ac:graphicFrameMkLst>
        </pc:graphicFrameChg>
        <pc:graphicFrameChg chg="add">
          <ac:chgData name="Qi Qi" userId="f29008d1e1aa583c" providerId="LiveId" clId="{117AEE1D-04D4-4945-A9A2-A8DA38205905}" dt="2018-08-28T12:54:06.899" v="37" actId="26606"/>
          <ac:graphicFrameMkLst>
            <pc:docMk/>
            <pc:sldMk cId="2187906687" sldId="257"/>
            <ac:graphicFrameMk id="24" creationId="{A5BD761D-0AC8-4CBA-9C73-55AD269A2F79}"/>
          </ac:graphicFrameMkLst>
        </pc:graphicFrameChg>
        <pc:picChg chg="add del">
          <ac:chgData name="Qi Qi" userId="f29008d1e1aa583c" providerId="LiveId" clId="{117AEE1D-04D4-4945-A9A2-A8DA38205905}" dt="2018-08-28T12:54:06.868" v="36" actId="26606"/>
          <ac:picMkLst>
            <pc:docMk/>
            <pc:sldMk cId="2187906687" sldId="257"/>
            <ac:picMk id="15" creationId="{02DD2BC0-6F29-4B4F-8D61-2DCF6D2E8E73}"/>
          </ac:picMkLst>
        </pc:picChg>
      </pc:sldChg>
      <pc:sldChg chg="addSp delSp modSp mod setBg">
        <pc:chgData name="Qi Qi" userId="f29008d1e1aa583c" providerId="LiveId" clId="{117AEE1D-04D4-4945-A9A2-A8DA38205905}" dt="2018-08-28T12:55:47.537" v="41" actId="26606"/>
        <pc:sldMkLst>
          <pc:docMk/>
          <pc:sldMk cId="2894719864" sldId="259"/>
        </pc:sldMkLst>
        <pc:spChg chg="mod">
          <ac:chgData name="Qi Qi" userId="f29008d1e1aa583c" providerId="LiveId" clId="{117AEE1D-04D4-4945-A9A2-A8DA38205905}" dt="2018-08-28T12:55:47.537" v="41" actId="26606"/>
          <ac:spMkLst>
            <pc:docMk/>
            <pc:sldMk cId="2894719864" sldId="259"/>
            <ac:spMk id="2" creationId="{00000000-0000-0000-0000-000000000000}"/>
          </ac:spMkLst>
        </pc:spChg>
        <pc:spChg chg="del">
          <ac:chgData name="Qi Qi" userId="f29008d1e1aa583c" providerId="LiveId" clId="{117AEE1D-04D4-4945-A9A2-A8DA38205905}" dt="2018-08-28T12:55:47.537" v="41" actId="26606"/>
          <ac:spMkLst>
            <pc:docMk/>
            <pc:sldMk cId="2894719864" sldId="259"/>
            <ac:spMk id="3" creationId="{00000000-0000-0000-0000-000000000000}"/>
          </ac:spMkLst>
        </pc:spChg>
        <pc:spChg chg="mod">
          <ac:chgData name="Qi Qi" userId="f29008d1e1aa583c" providerId="LiveId" clId="{117AEE1D-04D4-4945-A9A2-A8DA38205905}" dt="2018-08-28T12:55:47.537" v="41" actId="26606"/>
          <ac:spMkLst>
            <pc:docMk/>
            <pc:sldMk cId="2894719864" sldId="259"/>
            <ac:spMk id="4" creationId="{00000000-0000-0000-0000-000000000000}"/>
          </ac:spMkLst>
        </pc:spChg>
        <pc:spChg chg="add">
          <ac:chgData name="Qi Qi" userId="f29008d1e1aa583c" providerId="LiveId" clId="{117AEE1D-04D4-4945-A9A2-A8DA38205905}" dt="2018-08-28T12:55:47.537" v="41" actId="26606"/>
          <ac:spMkLst>
            <pc:docMk/>
            <pc:sldMk cId="2894719864" sldId="259"/>
            <ac:spMk id="11" creationId="{42285737-90EE-47DC-AC80-8AE156B11969}"/>
          </ac:spMkLst>
        </pc:spChg>
        <pc:grpChg chg="add">
          <ac:chgData name="Qi Qi" userId="f29008d1e1aa583c" providerId="LiveId" clId="{117AEE1D-04D4-4945-A9A2-A8DA38205905}" dt="2018-08-28T12:55:47.537" v="41" actId="26606"/>
          <ac:grpSpMkLst>
            <pc:docMk/>
            <pc:sldMk cId="2894719864" sldId="259"/>
            <ac:grpSpMk id="13" creationId="{B57BDC17-F1B3-455F-BBF1-680AA1F25C06}"/>
          </ac:grpSpMkLst>
        </pc:grpChg>
        <pc:graphicFrameChg chg="add">
          <ac:chgData name="Qi Qi" userId="f29008d1e1aa583c" providerId="LiveId" clId="{117AEE1D-04D4-4945-A9A2-A8DA38205905}" dt="2018-08-28T12:55:47.537" v="41" actId="26606"/>
          <ac:graphicFrameMkLst>
            <pc:docMk/>
            <pc:sldMk cId="2894719864" sldId="259"/>
            <ac:graphicFrameMk id="6" creationId="{ED5A0D49-B26A-4EC4-B258-CA238ACBA294}"/>
          </ac:graphicFrameMkLst>
        </pc:graphicFrameChg>
      </pc:sldChg>
      <pc:sldChg chg="addSp delSp modSp mod setBg">
        <pc:chgData name="Qi Qi" userId="f29008d1e1aa583c" providerId="LiveId" clId="{117AEE1D-04D4-4945-A9A2-A8DA38205905}" dt="2018-08-28T12:54:59.904" v="40" actId="26606"/>
        <pc:sldMkLst>
          <pc:docMk/>
          <pc:sldMk cId="2226295178" sldId="260"/>
        </pc:sldMkLst>
        <pc:spChg chg="mod">
          <ac:chgData name="Qi Qi" userId="f29008d1e1aa583c" providerId="LiveId" clId="{117AEE1D-04D4-4945-A9A2-A8DA38205905}" dt="2018-08-28T12:54:59.904" v="40" actId="26606"/>
          <ac:spMkLst>
            <pc:docMk/>
            <pc:sldMk cId="2226295178" sldId="260"/>
            <ac:spMk id="2" creationId="{00000000-0000-0000-0000-000000000000}"/>
          </ac:spMkLst>
        </pc:spChg>
        <pc:spChg chg="add del">
          <ac:chgData name="Qi Qi" userId="f29008d1e1aa583c" providerId="LiveId" clId="{117AEE1D-04D4-4945-A9A2-A8DA38205905}" dt="2018-08-28T12:54:59.904" v="40" actId="26606"/>
          <ac:spMkLst>
            <pc:docMk/>
            <pc:sldMk cId="2226295178" sldId="260"/>
            <ac:spMk id="3" creationId="{00000000-0000-0000-0000-000000000000}"/>
          </ac:spMkLst>
        </pc:spChg>
        <pc:spChg chg="mod">
          <ac:chgData name="Qi Qi" userId="f29008d1e1aa583c" providerId="LiveId" clId="{117AEE1D-04D4-4945-A9A2-A8DA38205905}" dt="2018-08-28T12:54:59.904" v="40" actId="26606"/>
          <ac:spMkLst>
            <pc:docMk/>
            <pc:sldMk cId="2226295178" sldId="260"/>
            <ac:spMk id="4" creationId="{00000000-0000-0000-0000-000000000000}"/>
          </ac:spMkLst>
        </pc:spChg>
        <pc:spChg chg="add del">
          <ac:chgData name="Qi Qi" userId="f29008d1e1aa583c" providerId="LiveId" clId="{117AEE1D-04D4-4945-A9A2-A8DA38205905}" dt="2018-08-28T12:54:59.872" v="39" actId="26606"/>
          <ac:spMkLst>
            <pc:docMk/>
            <pc:sldMk cId="2226295178" sldId="260"/>
            <ac:spMk id="11" creationId="{68575C10-8187-4AC4-AD72-C754EAFD2867}"/>
          </ac:spMkLst>
        </pc:spChg>
        <pc:spChg chg="add">
          <ac:chgData name="Qi Qi" userId="f29008d1e1aa583c" providerId="LiveId" clId="{117AEE1D-04D4-4945-A9A2-A8DA38205905}" dt="2018-08-28T12:54:59.904" v="40" actId="26606"/>
          <ac:spMkLst>
            <pc:docMk/>
            <pc:sldMk cId="2226295178" sldId="260"/>
            <ac:spMk id="20" creationId="{42285737-90EE-47DC-AC80-8AE156B11969}"/>
          </ac:spMkLst>
        </pc:spChg>
        <pc:grpChg chg="add">
          <ac:chgData name="Qi Qi" userId="f29008d1e1aa583c" providerId="LiveId" clId="{117AEE1D-04D4-4945-A9A2-A8DA38205905}" dt="2018-08-28T12:54:59.904" v="40" actId="26606"/>
          <ac:grpSpMkLst>
            <pc:docMk/>
            <pc:sldMk cId="2226295178" sldId="260"/>
            <ac:grpSpMk id="21" creationId="{B57BDC17-F1B3-455F-BBF1-680AA1F25C06}"/>
          </ac:grpSpMkLst>
        </pc:grpChg>
        <pc:graphicFrameChg chg="add del">
          <ac:chgData name="Qi Qi" userId="f29008d1e1aa583c" providerId="LiveId" clId="{117AEE1D-04D4-4945-A9A2-A8DA38205905}" dt="2018-08-28T12:54:59.872" v="39" actId="26606"/>
          <ac:graphicFrameMkLst>
            <pc:docMk/>
            <pc:sldMk cId="2226295178" sldId="260"/>
            <ac:graphicFrameMk id="6" creationId="{9C7F8225-557F-4525-BC38-6AC87954B970}"/>
          </ac:graphicFrameMkLst>
        </pc:graphicFrameChg>
        <pc:graphicFrameChg chg="add">
          <ac:chgData name="Qi Qi" userId="f29008d1e1aa583c" providerId="LiveId" clId="{117AEE1D-04D4-4945-A9A2-A8DA38205905}" dt="2018-08-28T12:54:59.904" v="40" actId="26606"/>
          <ac:graphicFrameMkLst>
            <pc:docMk/>
            <pc:sldMk cId="2226295178" sldId="260"/>
            <ac:graphicFrameMk id="22" creationId="{C0B1E76F-FB9A-4F7E-91D4-904914DD66F7}"/>
          </ac:graphicFrameMkLst>
        </pc:graphicFrameChg>
        <pc:cxnChg chg="add del">
          <ac:chgData name="Qi Qi" userId="f29008d1e1aa583c" providerId="LiveId" clId="{117AEE1D-04D4-4945-A9A2-A8DA38205905}" dt="2018-08-28T12:54:59.872" v="39" actId="26606"/>
          <ac:cxnSpMkLst>
            <pc:docMk/>
            <pc:sldMk cId="2226295178" sldId="260"/>
            <ac:cxnSpMk id="13" creationId="{74E776C9-ED67-41B7-B3A3-4DF76EF3ACEE}"/>
          </ac:cxnSpMkLst>
        </pc:cxnChg>
      </pc:sldChg>
      <pc:sldChg chg="addSp delSp modSp mod setBg">
        <pc:chgData name="Qi Qi" userId="f29008d1e1aa583c" providerId="LiveId" clId="{117AEE1D-04D4-4945-A9A2-A8DA38205905}" dt="2018-08-28T12:56:41.407" v="42" actId="26606"/>
        <pc:sldMkLst>
          <pc:docMk/>
          <pc:sldMk cId="172109725" sldId="261"/>
        </pc:sldMkLst>
        <pc:spChg chg="mod">
          <ac:chgData name="Qi Qi" userId="f29008d1e1aa583c" providerId="LiveId" clId="{117AEE1D-04D4-4945-A9A2-A8DA38205905}" dt="2018-08-28T12:56:41.407" v="42" actId="26606"/>
          <ac:spMkLst>
            <pc:docMk/>
            <pc:sldMk cId="172109725" sldId="261"/>
            <ac:spMk id="2" creationId="{00000000-0000-0000-0000-000000000000}"/>
          </ac:spMkLst>
        </pc:spChg>
        <pc:spChg chg="del">
          <ac:chgData name="Qi Qi" userId="f29008d1e1aa583c" providerId="LiveId" clId="{117AEE1D-04D4-4945-A9A2-A8DA38205905}" dt="2018-08-28T12:56:41.407" v="42" actId="26606"/>
          <ac:spMkLst>
            <pc:docMk/>
            <pc:sldMk cId="172109725" sldId="261"/>
            <ac:spMk id="3" creationId="{00000000-0000-0000-0000-000000000000}"/>
          </ac:spMkLst>
        </pc:spChg>
        <pc:spChg chg="mod">
          <ac:chgData name="Qi Qi" userId="f29008d1e1aa583c" providerId="LiveId" clId="{117AEE1D-04D4-4945-A9A2-A8DA38205905}" dt="2018-08-28T12:56:41.407" v="42" actId="26606"/>
          <ac:spMkLst>
            <pc:docMk/>
            <pc:sldMk cId="172109725" sldId="261"/>
            <ac:spMk id="4" creationId="{00000000-0000-0000-0000-000000000000}"/>
          </ac:spMkLst>
        </pc:spChg>
        <pc:spChg chg="add">
          <ac:chgData name="Qi Qi" userId="f29008d1e1aa583c" providerId="LiveId" clId="{117AEE1D-04D4-4945-A9A2-A8DA38205905}" dt="2018-08-28T12:56:41.407" v="42" actId="26606"/>
          <ac:spMkLst>
            <pc:docMk/>
            <pc:sldMk cId="172109725" sldId="261"/>
            <ac:spMk id="11" creationId="{42285737-90EE-47DC-AC80-8AE156B11969}"/>
          </ac:spMkLst>
        </pc:spChg>
        <pc:grpChg chg="add">
          <ac:chgData name="Qi Qi" userId="f29008d1e1aa583c" providerId="LiveId" clId="{117AEE1D-04D4-4945-A9A2-A8DA38205905}" dt="2018-08-28T12:56:41.407" v="42" actId="26606"/>
          <ac:grpSpMkLst>
            <pc:docMk/>
            <pc:sldMk cId="172109725" sldId="261"/>
            <ac:grpSpMk id="13" creationId="{B57BDC17-F1B3-455F-BBF1-680AA1F25C06}"/>
          </ac:grpSpMkLst>
        </pc:grpChg>
        <pc:graphicFrameChg chg="add">
          <ac:chgData name="Qi Qi" userId="f29008d1e1aa583c" providerId="LiveId" clId="{117AEE1D-04D4-4945-A9A2-A8DA38205905}" dt="2018-08-28T12:56:41.407" v="42" actId="26606"/>
          <ac:graphicFrameMkLst>
            <pc:docMk/>
            <pc:sldMk cId="172109725" sldId="261"/>
            <ac:graphicFrameMk id="6" creationId="{A38AD639-1789-4867-BBF7-DC5C65F35382}"/>
          </ac:graphicFrameMkLst>
        </pc:graphicFrameChg>
      </pc:sldChg>
      <pc:sldChg chg="addSp delSp modSp mod setBg">
        <pc:chgData name="Qi Qi" userId="f29008d1e1aa583c" providerId="LiveId" clId="{117AEE1D-04D4-4945-A9A2-A8DA38205905}" dt="2018-08-28T12:57:23.925" v="51" actId="26606"/>
        <pc:sldMkLst>
          <pc:docMk/>
          <pc:sldMk cId="3786041348" sldId="262"/>
        </pc:sldMkLst>
        <pc:spChg chg="mod">
          <ac:chgData name="Qi Qi" userId="f29008d1e1aa583c" providerId="LiveId" clId="{117AEE1D-04D4-4945-A9A2-A8DA38205905}" dt="2018-08-28T12:57:23.925" v="51" actId="26606"/>
          <ac:spMkLst>
            <pc:docMk/>
            <pc:sldMk cId="3786041348" sldId="262"/>
            <ac:spMk id="2" creationId="{00000000-0000-0000-0000-000000000000}"/>
          </ac:spMkLst>
        </pc:spChg>
        <pc:spChg chg="add del">
          <ac:chgData name="Qi Qi" userId="f29008d1e1aa583c" providerId="LiveId" clId="{117AEE1D-04D4-4945-A9A2-A8DA38205905}" dt="2018-08-28T12:57:23.925" v="51" actId="26606"/>
          <ac:spMkLst>
            <pc:docMk/>
            <pc:sldMk cId="3786041348" sldId="262"/>
            <ac:spMk id="3" creationId="{00000000-0000-0000-0000-000000000000}"/>
          </ac:spMkLst>
        </pc:spChg>
        <pc:spChg chg="mod">
          <ac:chgData name="Qi Qi" userId="f29008d1e1aa583c" providerId="LiveId" clId="{117AEE1D-04D4-4945-A9A2-A8DA38205905}" dt="2018-08-28T12:57:23.925" v="51" actId="26606"/>
          <ac:spMkLst>
            <pc:docMk/>
            <pc:sldMk cId="3786041348" sldId="262"/>
            <ac:spMk id="4" creationId="{00000000-0000-0000-0000-000000000000}"/>
          </ac:spMkLst>
        </pc:spChg>
        <pc:spChg chg="add del">
          <ac:chgData name="Qi Qi" userId="f29008d1e1aa583c" providerId="LiveId" clId="{117AEE1D-04D4-4945-A9A2-A8DA38205905}" dt="2018-08-28T12:57:17.997" v="48" actId="26606"/>
          <ac:spMkLst>
            <pc:docMk/>
            <pc:sldMk cId="3786041348" sldId="262"/>
            <ac:spMk id="9" creationId="{8D70B121-56F4-4848-B38B-182089D909FA}"/>
          </ac:spMkLst>
        </pc:spChg>
        <pc:spChg chg="add del">
          <ac:chgData name="Qi Qi" userId="f29008d1e1aa583c" providerId="LiveId" clId="{117AEE1D-04D4-4945-A9A2-A8DA38205905}" dt="2018-08-28T12:57:13.640" v="44" actId="26606"/>
          <ac:spMkLst>
            <pc:docMk/>
            <pc:sldMk cId="3786041348" sldId="262"/>
            <ac:spMk id="11" creationId="{08E89D5E-1885-4160-AC77-CC471DD1D0DB}"/>
          </ac:spMkLst>
        </pc:spChg>
        <pc:spChg chg="add del">
          <ac:chgData name="Qi Qi" userId="f29008d1e1aa583c" providerId="LiveId" clId="{117AEE1D-04D4-4945-A9A2-A8DA38205905}" dt="2018-08-28T12:57:16.080" v="46" actId="26606"/>
          <ac:spMkLst>
            <pc:docMk/>
            <pc:sldMk cId="3786041348" sldId="262"/>
            <ac:spMk id="20" creationId="{42285737-90EE-47DC-AC80-8AE156B11969}"/>
          </ac:spMkLst>
        </pc:spChg>
        <pc:spChg chg="add del">
          <ac:chgData name="Qi Qi" userId="f29008d1e1aa583c" providerId="LiveId" clId="{117AEE1D-04D4-4945-A9A2-A8DA38205905}" dt="2018-08-28T12:57:17.997" v="48" actId="26606"/>
          <ac:spMkLst>
            <pc:docMk/>
            <pc:sldMk cId="3786041348" sldId="262"/>
            <ac:spMk id="25" creationId="{00000000-0000-0000-0000-000000000000}"/>
          </ac:spMkLst>
        </pc:spChg>
        <pc:spChg chg="add del">
          <ac:chgData name="Qi Qi" userId="f29008d1e1aa583c" providerId="LiveId" clId="{117AEE1D-04D4-4945-A9A2-A8DA38205905}" dt="2018-08-28T12:57:23.894" v="50" actId="26606"/>
          <ac:spMkLst>
            <pc:docMk/>
            <pc:sldMk cId="3786041348" sldId="262"/>
            <ac:spMk id="27" creationId="{42285737-90EE-47DC-AC80-8AE156B11969}"/>
          </ac:spMkLst>
        </pc:spChg>
        <pc:spChg chg="add">
          <ac:chgData name="Qi Qi" userId="f29008d1e1aa583c" providerId="LiveId" clId="{117AEE1D-04D4-4945-A9A2-A8DA38205905}" dt="2018-08-28T12:57:23.925" v="51" actId="26606"/>
          <ac:spMkLst>
            <pc:docMk/>
            <pc:sldMk cId="3786041348" sldId="262"/>
            <ac:spMk id="31" creationId="{08E89D5E-1885-4160-AC77-CC471DD1D0DB}"/>
          </ac:spMkLst>
        </pc:spChg>
        <pc:grpChg chg="add del">
          <ac:chgData name="Qi Qi" userId="f29008d1e1aa583c" providerId="LiveId" clId="{117AEE1D-04D4-4945-A9A2-A8DA38205905}" dt="2018-08-28T12:57:16.080" v="46" actId="26606"/>
          <ac:grpSpMkLst>
            <pc:docMk/>
            <pc:sldMk cId="3786041348" sldId="262"/>
            <ac:grpSpMk id="21" creationId="{B57BDC17-F1B3-455F-BBF1-680AA1F25C06}"/>
          </ac:grpSpMkLst>
        </pc:grpChg>
        <pc:grpChg chg="add del">
          <ac:chgData name="Qi Qi" userId="f29008d1e1aa583c" providerId="LiveId" clId="{117AEE1D-04D4-4945-A9A2-A8DA38205905}" dt="2018-08-28T12:57:23.894" v="50" actId="26606"/>
          <ac:grpSpMkLst>
            <pc:docMk/>
            <pc:sldMk cId="3786041348" sldId="262"/>
            <ac:grpSpMk id="28" creationId="{B57BDC17-F1B3-455F-BBF1-680AA1F25C06}"/>
          </ac:grpSpMkLst>
        </pc:grpChg>
        <pc:graphicFrameChg chg="add del">
          <ac:chgData name="Qi Qi" userId="f29008d1e1aa583c" providerId="LiveId" clId="{117AEE1D-04D4-4945-A9A2-A8DA38205905}" dt="2018-08-28T12:57:13.640" v="44" actId="26606"/>
          <ac:graphicFrameMkLst>
            <pc:docMk/>
            <pc:sldMk cId="3786041348" sldId="262"/>
            <ac:graphicFrameMk id="6" creationId="{FB07C7A6-2830-4D6B-AB08-274CFBCD90AF}"/>
          </ac:graphicFrameMkLst>
        </pc:graphicFrameChg>
        <pc:graphicFrameChg chg="add del">
          <ac:chgData name="Qi Qi" userId="f29008d1e1aa583c" providerId="LiveId" clId="{117AEE1D-04D4-4945-A9A2-A8DA38205905}" dt="2018-08-28T12:57:16.080" v="46" actId="26606"/>
          <ac:graphicFrameMkLst>
            <pc:docMk/>
            <pc:sldMk cId="3786041348" sldId="262"/>
            <ac:graphicFrameMk id="22" creationId="{91B03CCA-70A5-4948-A76C-71E77BEC4C49}"/>
          </ac:graphicFrameMkLst>
        </pc:graphicFrameChg>
        <pc:graphicFrameChg chg="add del">
          <ac:chgData name="Qi Qi" userId="f29008d1e1aa583c" providerId="LiveId" clId="{117AEE1D-04D4-4945-A9A2-A8DA38205905}" dt="2018-08-28T12:57:23.894" v="50" actId="26606"/>
          <ac:graphicFrameMkLst>
            <pc:docMk/>
            <pc:sldMk cId="3786041348" sldId="262"/>
            <ac:graphicFrameMk id="29" creationId="{77FE4A76-DB65-4958-831C-7A8FF45B864F}"/>
          </ac:graphicFrameMkLst>
        </pc:graphicFrameChg>
        <pc:graphicFrameChg chg="add">
          <ac:chgData name="Qi Qi" userId="f29008d1e1aa583c" providerId="LiveId" clId="{117AEE1D-04D4-4945-A9A2-A8DA38205905}" dt="2018-08-28T12:57:23.925" v="51" actId="26606"/>
          <ac:graphicFrameMkLst>
            <pc:docMk/>
            <pc:sldMk cId="3786041348" sldId="262"/>
            <ac:graphicFrameMk id="33" creationId="{FB07C7A6-2830-4D6B-AB08-274CFBCD90AF}"/>
          </ac:graphicFrameMkLst>
        </pc:graphicFrameChg>
        <pc:cxnChg chg="add del">
          <ac:chgData name="Qi Qi" userId="f29008d1e1aa583c" providerId="LiveId" clId="{117AEE1D-04D4-4945-A9A2-A8DA38205905}" dt="2018-08-28T12:57:13.640" v="44" actId="26606"/>
          <ac:cxnSpMkLst>
            <pc:docMk/>
            <pc:sldMk cId="3786041348" sldId="262"/>
            <ac:cxnSpMk id="13" creationId="{550D2BD1-98F9-412D-905B-3A843EF4078B}"/>
          </ac:cxnSpMkLst>
        </pc:cxnChg>
        <pc:cxnChg chg="add del">
          <ac:chgData name="Qi Qi" userId="f29008d1e1aa583c" providerId="LiveId" clId="{117AEE1D-04D4-4945-A9A2-A8DA38205905}" dt="2018-08-28T12:57:17.997" v="48" actId="26606"/>
          <ac:cxnSpMkLst>
            <pc:docMk/>
            <pc:sldMk cId="3786041348" sldId="262"/>
            <ac:cxnSpMk id="24" creationId="{2D72A2C9-F3CA-4216-8BAD-FA4C970C3C4E}"/>
          </ac:cxnSpMkLst>
        </pc:cxnChg>
        <pc:cxnChg chg="add">
          <ac:chgData name="Qi Qi" userId="f29008d1e1aa583c" providerId="LiveId" clId="{117AEE1D-04D4-4945-A9A2-A8DA38205905}" dt="2018-08-28T12:57:23.925" v="51" actId="26606"/>
          <ac:cxnSpMkLst>
            <pc:docMk/>
            <pc:sldMk cId="3786041348" sldId="262"/>
            <ac:cxnSpMk id="32" creationId="{550D2BD1-98F9-412D-905B-3A843EF4078B}"/>
          </ac:cxnSpMkLst>
        </pc:cxnChg>
      </pc:sldChg>
      <pc:sldChg chg="addSp delSp modSp mod setBg">
        <pc:chgData name="Qi Qi" userId="f29008d1e1aa583c" providerId="LiveId" clId="{117AEE1D-04D4-4945-A9A2-A8DA38205905}" dt="2018-08-28T12:59:45.862" v="67" actId="26606"/>
        <pc:sldMkLst>
          <pc:docMk/>
          <pc:sldMk cId="1932152502" sldId="263"/>
        </pc:sldMkLst>
        <pc:spChg chg="mod">
          <ac:chgData name="Qi Qi" userId="f29008d1e1aa583c" providerId="LiveId" clId="{117AEE1D-04D4-4945-A9A2-A8DA38205905}" dt="2018-08-28T12:59:45.862" v="67" actId="26606"/>
          <ac:spMkLst>
            <pc:docMk/>
            <pc:sldMk cId="1932152502" sldId="263"/>
            <ac:spMk id="2" creationId="{00000000-0000-0000-0000-000000000000}"/>
          </ac:spMkLst>
        </pc:spChg>
        <pc:spChg chg="add del">
          <ac:chgData name="Qi Qi" userId="f29008d1e1aa583c" providerId="LiveId" clId="{117AEE1D-04D4-4945-A9A2-A8DA38205905}" dt="2018-08-28T12:59:45.862" v="67" actId="26606"/>
          <ac:spMkLst>
            <pc:docMk/>
            <pc:sldMk cId="1932152502" sldId="263"/>
            <ac:spMk id="3" creationId="{00000000-0000-0000-0000-000000000000}"/>
          </ac:spMkLst>
        </pc:spChg>
        <pc:spChg chg="mod">
          <ac:chgData name="Qi Qi" userId="f29008d1e1aa583c" providerId="LiveId" clId="{117AEE1D-04D4-4945-A9A2-A8DA38205905}" dt="2018-08-28T12:59:45.862" v="67" actId="26606"/>
          <ac:spMkLst>
            <pc:docMk/>
            <pc:sldMk cId="1932152502" sldId="263"/>
            <ac:spMk id="4" creationId="{00000000-0000-0000-0000-000000000000}"/>
          </ac:spMkLst>
        </pc:spChg>
        <pc:spChg chg="add del">
          <ac:chgData name="Qi Qi" userId="f29008d1e1aa583c" providerId="LiveId" clId="{117AEE1D-04D4-4945-A9A2-A8DA38205905}" dt="2018-08-28T12:59:40.270" v="62" actId="26606"/>
          <ac:spMkLst>
            <pc:docMk/>
            <pc:sldMk cId="1932152502" sldId="263"/>
            <ac:spMk id="11" creationId="{73DE2CFE-42F2-48F0-8706-5264E012B10C}"/>
          </ac:spMkLst>
        </pc:spChg>
        <pc:spChg chg="add del">
          <ac:chgData name="Qi Qi" userId="f29008d1e1aa583c" providerId="LiveId" clId="{117AEE1D-04D4-4945-A9A2-A8DA38205905}" dt="2018-08-28T12:59:42.353" v="64" actId="26606"/>
          <ac:spMkLst>
            <pc:docMk/>
            <pc:sldMk cId="1932152502" sldId="263"/>
            <ac:spMk id="20" creationId="{42285737-90EE-47DC-AC80-8AE156B11969}"/>
          </ac:spMkLst>
        </pc:spChg>
        <pc:spChg chg="add del">
          <ac:chgData name="Qi Qi" userId="f29008d1e1aa583c" providerId="LiveId" clId="{117AEE1D-04D4-4945-A9A2-A8DA38205905}" dt="2018-08-28T12:59:45.831" v="66" actId="26606"/>
          <ac:spMkLst>
            <pc:docMk/>
            <pc:sldMk cId="1932152502" sldId="263"/>
            <ac:spMk id="23" creationId="{08E89D5E-1885-4160-AC77-CC471DD1D0DB}"/>
          </ac:spMkLst>
        </pc:spChg>
        <pc:spChg chg="add">
          <ac:chgData name="Qi Qi" userId="f29008d1e1aa583c" providerId="LiveId" clId="{117AEE1D-04D4-4945-A9A2-A8DA38205905}" dt="2018-08-28T12:59:45.862" v="67" actId="26606"/>
          <ac:spMkLst>
            <pc:docMk/>
            <pc:sldMk cId="1932152502" sldId="263"/>
            <ac:spMk id="27" creationId="{42285737-90EE-47DC-AC80-8AE156B11969}"/>
          </ac:spMkLst>
        </pc:spChg>
        <pc:grpChg chg="add del">
          <ac:chgData name="Qi Qi" userId="f29008d1e1aa583c" providerId="LiveId" clId="{117AEE1D-04D4-4945-A9A2-A8DA38205905}" dt="2018-08-28T12:59:42.353" v="64" actId="26606"/>
          <ac:grpSpMkLst>
            <pc:docMk/>
            <pc:sldMk cId="1932152502" sldId="263"/>
            <ac:grpSpMk id="13" creationId="{B57BDC17-F1B3-455F-BBF1-680AA1F25C06}"/>
          </ac:grpSpMkLst>
        </pc:grpChg>
        <pc:grpChg chg="add">
          <ac:chgData name="Qi Qi" userId="f29008d1e1aa583c" providerId="LiveId" clId="{117AEE1D-04D4-4945-A9A2-A8DA38205905}" dt="2018-08-28T12:59:45.862" v="67" actId="26606"/>
          <ac:grpSpMkLst>
            <pc:docMk/>
            <pc:sldMk cId="1932152502" sldId="263"/>
            <ac:grpSpMk id="28" creationId="{B57BDC17-F1B3-455F-BBF1-680AA1F25C06}"/>
          </ac:grpSpMkLst>
        </pc:grpChg>
        <pc:graphicFrameChg chg="add del">
          <ac:chgData name="Qi Qi" userId="f29008d1e1aa583c" providerId="LiveId" clId="{117AEE1D-04D4-4945-A9A2-A8DA38205905}" dt="2018-08-28T12:59:40.270" v="62" actId="26606"/>
          <ac:graphicFrameMkLst>
            <pc:docMk/>
            <pc:sldMk cId="1932152502" sldId="263"/>
            <ac:graphicFrameMk id="6" creationId="{DEF8B6B9-55B7-43A6-9D1A-C7AF08A210F7}"/>
          </ac:graphicFrameMkLst>
        </pc:graphicFrameChg>
        <pc:graphicFrameChg chg="add del">
          <ac:chgData name="Qi Qi" userId="f29008d1e1aa583c" providerId="LiveId" clId="{117AEE1D-04D4-4945-A9A2-A8DA38205905}" dt="2018-08-28T12:59:42.353" v="64" actId="26606"/>
          <ac:graphicFrameMkLst>
            <pc:docMk/>
            <pc:sldMk cId="1932152502" sldId="263"/>
            <ac:graphicFrameMk id="21" creationId="{152DE95E-EAF5-4090-BA47-C4DCD65521E9}"/>
          </ac:graphicFrameMkLst>
        </pc:graphicFrameChg>
        <pc:graphicFrameChg chg="add del">
          <ac:chgData name="Qi Qi" userId="f29008d1e1aa583c" providerId="LiveId" clId="{117AEE1D-04D4-4945-A9A2-A8DA38205905}" dt="2018-08-28T12:59:45.831" v="66" actId="26606"/>
          <ac:graphicFrameMkLst>
            <pc:docMk/>
            <pc:sldMk cId="1932152502" sldId="263"/>
            <ac:graphicFrameMk id="25" creationId="{FF76DC2D-37FB-4010-88FD-B21AFD92C03F}"/>
          </ac:graphicFrameMkLst>
        </pc:graphicFrameChg>
        <pc:graphicFrameChg chg="add">
          <ac:chgData name="Qi Qi" userId="f29008d1e1aa583c" providerId="LiveId" clId="{117AEE1D-04D4-4945-A9A2-A8DA38205905}" dt="2018-08-28T12:59:45.862" v="67" actId="26606"/>
          <ac:graphicFrameMkLst>
            <pc:docMk/>
            <pc:sldMk cId="1932152502" sldId="263"/>
            <ac:graphicFrameMk id="29" creationId="{11277AF8-7C6D-48FE-A54E-77E715EA9D3F}"/>
          </ac:graphicFrameMkLst>
        </pc:graphicFrameChg>
        <pc:cxnChg chg="add del">
          <ac:chgData name="Qi Qi" userId="f29008d1e1aa583c" providerId="LiveId" clId="{117AEE1D-04D4-4945-A9A2-A8DA38205905}" dt="2018-08-28T12:59:45.831" v="66" actId="26606"/>
          <ac:cxnSpMkLst>
            <pc:docMk/>
            <pc:sldMk cId="1932152502" sldId="263"/>
            <ac:cxnSpMk id="24" creationId="{550D2BD1-98F9-412D-905B-3A843EF4078B}"/>
          </ac:cxnSpMkLst>
        </pc:cxnChg>
      </pc:sldChg>
      <pc:sldChg chg="addSp delSp modSp mod setBg">
        <pc:chgData name="Qi Qi" userId="f29008d1e1aa583c" providerId="LiveId" clId="{117AEE1D-04D4-4945-A9A2-A8DA38205905}" dt="2018-08-28T12:59:52.757" v="68" actId="26606"/>
        <pc:sldMkLst>
          <pc:docMk/>
          <pc:sldMk cId="2516161884" sldId="264"/>
        </pc:sldMkLst>
        <pc:spChg chg="mod">
          <ac:chgData name="Qi Qi" userId="f29008d1e1aa583c" providerId="LiveId" clId="{117AEE1D-04D4-4945-A9A2-A8DA38205905}" dt="2018-08-28T12:59:52.757" v="68" actId="26606"/>
          <ac:spMkLst>
            <pc:docMk/>
            <pc:sldMk cId="2516161884" sldId="264"/>
            <ac:spMk id="2" creationId="{00000000-0000-0000-0000-000000000000}"/>
          </ac:spMkLst>
        </pc:spChg>
        <pc:spChg chg="del">
          <ac:chgData name="Qi Qi" userId="f29008d1e1aa583c" providerId="LiveId" clId="{117AEE1D-04D4-4945-A9A2-A8DA38205905}" dt="2018-08-28T12:59:52.757" v="68" actId="26606"/>
          <ac:spMkLst>
            <pc:docMk/>
            <pc:sldMk cId="2516161884" sldId="264"/>
            <ac:spMk id="3" creationId="{00000000-0000-0000-0000-000000000000}"/>
          </ac:spMkLst>
        </pc:spChg>
        <pc:spChg chg="mod">
          <ac:chgData name="Qi Qi" userId="f29008d1e1aa583c" providerId="LiveId" clId="{117AEE1D-04D4-4945-A9A2-A8DA38205905}" dt="2018-08-28T12:59:52.757" v="68" actId="26606"/>
          <ac:spMkLst>
            <pc:docMk/>
            <pc:sldMk cId="2516161884" sldId="264"/>
            <ac:spMk id="4" creationId="{00000000-0000-0000-0000-000000000000}"/>
          </ac:spMkLst>
        </pc:spChg>
        <pc:spChg chg="add">
          <ac:chgData name="Qi Qi" userId="f29008d1e1aa583c" providerId="LiveId" clId="{117AEE1D-04D4-4945-A9A2-A8DA38205905}" dt="2018-08-28T12:59:52.757" v="68" actId="26606"/>
          <ac:spMkLst>
            <pc:docMk/>
            <pc:sldMk cId="2516161884" sldId="264"/>
            <ac:spMk id="11" creationId="{42285737-90EE-47DC-AC80-8AE156B11969}"/>
          </ac:spMkLst>
        </pc:spChg>
        <pc:grpChg chg="add">
          <ac:chgData name="Qi Qi" userId="f29008d1e1aa583c" providerId="LiveId" clId="{117AEE1D-04D4-4945-A9A2-A8DA38205905}" dt="2018-08-28T12:59:52.757" v="68" actId="26606"/>
          <ac:grpSpMkLst>
            <pc:docMk/>
            <pc:sldMk cId="2516161884" sldId="264"/>
            <ac:grpSpMk id="13" creationId="{B57BDC17-F1B3-455F-BBF1-680AA1F25C06}"/>
          </ac:grpSpMkLst>
        </pc:grpChg>
        <pc:graphicFrameChg chg="add">
          <ac:chgData name="Qi Qi" userId="f29008d1e1aa583c" providerId="LiveId" clId="{117AEE1D-04D4-4945-A9A2-A8DA38205905}" dt="2018-08-28T12:59:52.757" v="68" actId="26606"/>
          <ac:graphicFrameMkLst>
            <pc:docMk/>
            <pc:sldMk cId="2516161884" sldId="264"/>
            <ac:graphicFrameMk id="6" creationId="{0CD7DC67-F8A5-46F0-9FEF-8E2B1B77FF22}"/>
          </ac:graphicFrameMkLst>
        </pc:graphicFrameChg>
      </pc:sldChg>
      <pc:sldChg chg="addSp delSp modSp mod setBg">
        <pc:chgData name="Qi Qi" userId="f29008d1e1aa583c" providerId="LiveId" clId="{117AEE1D-04D4-4945-A9A2-A8DA38205905}" dt="2018-08-28T13:00:20.337" v="79" actId="26606"/>
        <pc:sldMkLst>
          <pc:docMk/>
          <pc:sldMk cId="3093796669" sldId="265"/>
        </pc:sldMkLst>
        <pc:spChg chg="mod">
          <ac:chgData name="Qi Qi" userId="f29008d1e1aa583c" providerId="LiveId" clId="{117AEE1D-04D4-4945-A9A2-A8DA38205905}" dt="2018-08-28T13:00:20.337" v="79" actId="26606"/>
          <ac:spMkLst>
            <pc:docMk/>
            <pc:sldMk cId="3093796669" sldId="265"/>
            <ac:spMk id="2" creationId="{00000000-0000-0000-0000-000000000000}"/>
          </ac:spMkLst>
        </pc:spChg>
        <pc:spChg chg="add del">
          <ac:chgData name="Qi Qi" userId="f29008d1e1aa583c" providerId="LiveId" clId="{117AEE1D-04D4-4945-A9A2-A8DA38205905}" dt="2018-08-28T13:00:20.337" v="79" actId="26606"/>
          <ac:spMkLst>
            <pc:docMk/>
            <pc:sldMk cId="3093796669" sldId="265"/>
            <ac:spMk id="3" creationId="{00000000-0000-0000-0000-000000000000}"/>
          </ac:spMkLst>
        </pc:spChg>
        <pc:spChg chg="mod">
          <ac:chgData name="Qi Qi" userId="f29008d1e1aa583c" providerId="LiveId" clId="{117AEE1D-04D4-4945-A9A2-A8DA38205905}" dt="2018-08-28T13:00:20.337" v="79" actId="26606"/>
          <ac:spMkLst>
            <pc:docMk/>
            <pc:sldMk cId="3093796669" sldId="265"/>
            <ac:spMk id="4" creationId="{00000000-0000-0000-0000-000000000000}"/>
          </ac:spMkLst>
        </pc:spChg>
        <pc:spChg chg="add del">
          <ac:chgData name="Qi Qi" userId="f29008d1e1aa583c" providerId="LiveId" clId="{117AEE1D-04D4-4945-A9A2-A8DA38205905}" dt="2018-08-28T13:00:18.934" v="76" actId="26606"/>
          <ac:spMkLst>
            <pc:docMk/>
            <pc:sldMk cId="3093796669" sldId="265"/>
            <ac:spMk id="9" creationId="{8D70B121-56F4-4848-B38B-182089D909FA}"/>
          </ac:spMkLst>
        </pc:spChg>
        <pc:spChg chg="add del">
          <ac:chgData name="Qi Qi" userId="f29008d1e1aa583c" providerId="LiveId" clId="{117AEE1D-04D4-4945-A9A2-A8DA38205905}" dt="2018-08-28T13:00:09.907" v="70" actId="26606"/>
          <ac:spMkLst>
            <pc:docMk/>
            <pc:sldMk cId="3093796669" sldId="265"/>
            <ac:spMk id="11" creationId="{46C2E80F-49A6-4372-B103-219D417A55ED}"/>
          </ac:spMkLst>
        </pc:spChg>
        <pc:spChg chg="add del">
          <ac:chgData name="Qi Qi" userId="f29008d1e1aa583c" providerId="LiveId" clId="{117AEE1D-04D4-4945-A9A2-A8DA38205905}" dt="2018-08-28T13:00:11.676" v="72" actId="26606"/>
          <ac:spMkLst>
            <pc:docMk/>
            <pc:sldMk cId="3093796669" sldId="265"/>
            <ac:spMk id="20" creationId="{42285737-90EE-47DC-AC80-8AE156B11969}"/>
          </ac:spMkLst>
        </pc:spChg>
        <pc:spChg chg="add del">
          <ac:chgData name="Qi Qi" userId="f29008d1e1aa583c" providerId="LiveId" clId="{117AEE1D-04D4-4945-A9A2-A8DA38205905}" dt="2018-08-28T13:00:14.279" v="74" actId="26606"/>
          <ac:spMkLst>
            <pc:docMk/>
            <pc:sldMk cId="3093796669" sldId="265"/>
            <ac:spMk id="23" creationId="{08E89D5E-1885-4160-AC77-CC471DD1D0DB}"/>
          </ac:spMkLst>
        </pc:spChg>
        <pc:spChg chg="add del">
          <ac:chgData name="Qi Qi" userId="f29008d1e1aa583c" providerId="LiveId" clId="{117AEE1D-04D4-4945-A9A2-A8DA38205905}" dt="2018-08-28T13:00:18.934" v="76" actId="26606"/>
          <ac:spMkLst>
            <pc:docMk/>
            <pc:sldMk cId="3093796669" sldId="265"/>
            <ac:spMk id="28" creationId="{00000000-0000-0000-0000-000000000000}"/>
          </ac:spMkLst>
        </pc:spChg>
        <pc:spChg chg="add del">
          <ac:chgData name="Qi Qi" userId="f29008d1e1aa583c" providerId="LiveId" clId="{117AEE1D-04D4-4945-A9A2-A8DA38205905}" dt="2018-08-28T13:00:20.337" v="78" actId="26606"/>
          <ac:spMkLst>
            <pc:docMk/>
            <pc:sldMk cId="3093796669" sldId="265"/>
            <ac:spMk id="30" creationId="{46C2E80F-49A6-4372-B103-219D417A55ED}"/>
          </ac:spMkLst>
        </pc:spChg>
        <pc:spChg chg="add">
          <ac:chgData name="Qi Qi" userId="f29008d1e1aa583c" providerId="LiveId" clId="{117AEE1D-04D4-4945-A9A2-A8DA38205905}" dt="2018-08-28T13:00:20.337" v="79" actId="26606"/>
          <ac:spMkLst>
            <pc:docMk/>
            <pc:sldMk cId="3093796669" sldId="265"/>
            <ac:spMk id="33" creationId="{8D70B121-56F4-4848-B38B-182089D909FA}"/>
          </ac:spMkLst>
        </pc:spChg>
        <pc:spChg chg="add">
          <ac:chgData name="Qi Qi" userId="f29008d1e1aa583c" providerId="LiveId" clId="{117AEE1D-04D4-4945-A9A2-A8DA38205905}" dt="2018-08-28T13:00:20.337" v="79" actId="26606"/>
          <ac:spMkLst>
            <pc:docMk/>
            <pc:sldMk cId="3093796669" sldId="265"/>
            <ac:spMk id="35" creationId="{00000000-0000-0000-0000-000000000000}"/>
          </ac:spMkLst>
        </pc:spChg>
        <pc:grpChg chg="add del">
          <ac:chgData name="Qi Qi" userId="f29008d1e1aa583c" providerId="LiveId" clId="{117AEE1D-04D4-4945-A9A2-A8DA38205905}" dt="2018-08-28T13:00:11.676" v="72" actId="26606"/>
          <ac:grpSpMkLst>
            <pc:docMk/>
            <pc:sldMk cId="3093796669" sldId="265"/>
            <ac:grpSpMk id="13" creationId="{B57BDC17-F1B3-455F-BBF1-680AA1F25C06}"/>
          </ac:grpSpMkLst>
        </pc:grpChg>
        <pc:graphicFrameChg chg="add del">
          <ac:chgData name="Qi Qi" userId="f29008d1e1aa583c" providerId="LiveId" clId="{117AEE1D-04D4-4945-A9A2-A8DA38205905}" dt="2018-08-28T13:00:09.907" v="70" actId="26606"/>
          <ac:graphicFrameMkLst>
            <pc:docMk/>
            <pc:sldMk cId="3093796669" sldId="265"/>
            <ac:graphicFrameMk id="6" creationId="{1D70C051-7500-488B-BD13-F68359158305}"/>
          </ac:graphicFrameMkLst>
        </pc:graphicFrameChg>
        <pc:graphicFrameChg chg="add del">
          <ac:chgData name="Qi Qi" userId="f29008d1e1aa583c" providerId="LiveId" clId="{117AEE1D-04D4-4945-A9A2-A8DA38205905}" dt="2018-08-28T13:00:11.676" v="72" actId="26606"/>
          <ac:graphicFrameMkLst>
            <pc:docMk/>
            <pc:sldMk cId="3093796669" sldId="265"/>
            <ac:graphicFrameMk id="21" creationId="{4BBC79DA-F86B-43F6-A9CA-319DE15BE8EB}"/>
          </ac:graphicFrameMkLst>
        </pc:graphicFrameChg>
        <pc:graphicFrameChg chg="add del">
          <ac:chgData name="Qi Qi" userId="f29008d1e1aa583c" providerId="LiveId" clId="{117AEE1D-04D4-4945-A9A2-A8DA38205905}" dt="2018-08-28T13:00:14.279" v="74" actId="26606"/>
          <ac:graphicFrameMkLst>
            <pc:docMk/>
            <pc:sldMk cId="3093796669" sldId="265"/>
            <ac:graphicFrameMk id="25" creationId="{1336D010-772E-41BC-BC17-11E46D85F7B6}"/>
          </ac:graphicFrameMkLst>
        </pc:graphicFrameChg>
        <pc:graphicFrameChg chg="add del">
          <ac:chgData name="Qi Qi" userId="f29008d1e1aa583c" providerId="LiveId" clId="{117AEE1D-04D4-4945-A9A2-A8DA38205905}" dt="2018-08-28T13:00:20.337" v="78" actId="26606"/>
          <ac:graphicFrameMkLst>
            <pc:docMk/>
            <pc:sldMk cId="3093796669" sldId="265"/>
            <ac:graphicFrameMk id="31" creationId="{1D70C051-7500-488B-BD13-F68359158305}"/>
          </ac:graphicFrameMkLst>
        </pc:graphicFrameChg>
        <pc:cxnChg chg="add del">
          <ac:chgData name="Qi Qi" userId="f29008d1e1aa583c" providerId="LiveId" clId="{117AEE1D-04D4-4945-A9A2-A8DA38205905}" dt="2018-08-28T13:00:14.279" v="74" actId="26606"/>
          <ac:cxnSpMkLst>
            <pc:docMk/>
            <pc:sldMk cId="3093796669" sldId="265"/>
            <ac:cxnSpMk id="24" creationId="{550D2BD1-98F9-412D-905B-3A843EF4078B}"/>
          </ac:cxnSpMkLst>
        </pc:cxnChg>
        <pc:cxnChg chg="add del">
          <ac:chgData name="Qi Qi" userId="f29008d1e1aa583c" providerId="LiveId" clId="{117AEE1D-04D4-4945-A9A2-A8DA38205905}" dt="2018-08-28T13:00:18.934" v="76" actId="26606"/>
          <ac:cxnSpMkLst>
            <pc:docMk/>
            <pc:sldMk cId="3093796669" sldId="265"/>
            <ac:cxnSpMk id="27" creationId="{2D72A2C9-F3CA-4216-8BAD-FA4C970C3C4E}"/>
          </ac:cxnSpMkLst>
        </pc:cxnChg>
        <pc:cxnChg chg="add">
          <ac:chgData name="Qi Qi" userId="f29008d1e1aa583c" providerId="LiveId" clId="{117AEE1D-04D4-4945-A9A2-A8DA38205905}" dt="2018-08-28T13:00:20.337" v="79" actId="26606"/>
          <ac:cxnSpMkLst>
            <pc:docMk/>
            <pc:sldMk cId="3093796669" sldId="265"/>
            <ac:cxnSpMk id="34" creationId="{2D72A2C9-F3CA-4216-8BAD-FA4C970C3C4E}"/>
          </ac:cxnSpMkLst>
        </pc:cxnChg>
      </pc:sldChg>
      <pc:sldChg chg="addSp delSp modSp mod setBg">
        <pc:chgData name="Qi Qi" userId="f29008d1e1aa583c" providerId="LiveId" clId="{117AEE1D-04D4-4945-A9A2-A8DA38205905}" dt="2018-08-28T13:01:07.068" v="89" actId="26606"/>
        <pc:sldMkLst>
          <pc:docMk/>
          <pc:sldMk cId="1012957496" sldId="269"/>
        </pc:sldMkLst>
        <pc:spChg chg="mod">
          <ac:chgData name="Qi Qi" userId="f29008d1e1aa583c" providerId="LiveId" clId="{117AEE1D-04D4-4945-A9A2-A8DA38205905}" dt="2018-08-28T13:01:07.068" v="89" actId="26606"/>
          <ac:spMkLst>
            <pc:docMk/>
            <pc:sldMk cId="1012957496" sldId="269"/>
            <ac:spMk id="2" creationId="{00000000-0000-0000-0000-000000000000}"/>
          </ac:spMkLst>
        </pc:spChg>
        <pc:spChg chg="del">
          <ac:chgData name="Qi Qi" userId="f29008d1e1aa583c" providerId="LiveId" clId="{117AEE1D-04D4-4945-A9A2-A8DA38205905}" dt="2018-08-28T13:01:07.068" v="89" actId="26606"/>
          <ac:spMkLst>
            <pc:docMk/>
            <pc:sldMk cId="1012957496" sldId="269"/>
            <ac:spMk id="3" creationId="{00000000-0000-0000-0000-000000000000}"/>
          </ac:spMkLst>
        </pc:spChg>
        <pc:spChg chg="mod">
          <ac:chgData name="Qi Qi" userId="f29008d1e1aa583c" providerId="LiveId" clId="{117AEE1D-04D4-4945-A9A2-A8DA38205905}" dt="2018-08-28T13:01:07.068" v="89" actId="26606"/>
          <ac:spMkLst>
            <pc:docMk/>
            <pc:sldMk cId="1012957496" sldId="269"/>
            <ac:spMk id="4" creationId="{00000000-0000-0000-0000-000000000000}"/>
          </ac:spMkLst>
        </pc:spChg>
        <pc:spChg chg="add">
          <ac:chgData name="Qi Qi" userId="f29008d1e1aa583c" providerId="LiveId" clId="{117AEE1D-04D4-4945-A9A2-A8DA38205905}" dt="2018-08-28T13:01:07.068" v="89" actId="26606"/>
          <ac:spMkLst>
            <pc:docMk/>
            <pc:sldMk cId="1012957496" sldId="269"/>
            <ac:spMk id="11" creationId="{46C2E80F-49A6-4372-B103-219D417A55ED}"/>
          </ac:spMkLst>
        </pc:spChg>
        <pc:graphicFrameChg chg="add">
          <ac:chgData name="Qi Qi" userId="f29008d1e1aa583c" providerId="LiveId" clId="{117AEE1D-04D4-4945-A9A2-A8DA38205905}" dt="2018-08-28T13:01:07.068" v="89" actId="26606"/>
          <ac:graphicFrameMkLst>
            <pc:docMk/>
            <pc:sldMk cId="1012957496" sldId="269"/>
            <ac:graphicFrameMk id="6" creationId="{F7AD22E7-89C6-417B-A32F-D9FD01C8A3FF}"/>
          </ac:graphicFrameMkLst>
        </pc:graphicFrameChg>
      </pc:sldChg>
      <pc:sldChg chg="addSp delSp modSp mod setBg">
        <pc:chgData name="Qi Qi" userId="f29008d1e1aa583c" providerId="LiveId" clId="{117AEE1D-04D4-4945-A9A2-A8DA38205905}" dt="2018-08-28T12:58:05.815" v="52" actId="26606"/>
        <pc:sldMkLst>
          <pc:docMk/>
          <pc:sldMk cId="2520812063" sldId="275"/>
        </pc:sldMkLst>
        <pc:spChg chg="mod">
          <ac:chgData name="Qi Qi" userId="f29008d1e1aa583c" providerId="LiveId" clId="{117AEE1D-04D4-4945-A9A2-A8DA38205905}" dt="2018-08-28T12:58:05.815" v="52" actId="26606"/>
          <ac:spMkLst>
            <pc:docMk/>
            <pc:sldMk cId="2520812063" sldId="275"/>
            <ac:spMk id="2" creationId="{00000000-0000-0000-0000-000000000000}"/>
          </ac:spMkLst>
        </pc:spChg>
        <pc:spChg chg="del">
          <ac:chgData name="Qi Qi" userId="f29008d1e1aa583c" providerId="LiveId" clId="{117AEE1D-04D4-4945-A9A2-A8DA38205905}" dt="2018-08-28T12:58:05.815" v="52" actId="26606"/>
          <ac:spMkLst>
            <pc:docMk/>
            <pc:sldMk cId="2520812063" sldId="275"/>
            <ac:spMk id="3" creationId="{00000000-0000-0000-0000-000000000000}"/>
          </ac:spMkLst>
        </pc:spChg>
        <pc:spChg chg="mod">
          <ac:chgData name="Qi Qi" userId="f29008d1e1aa583c" providerId="LiveId" clId="{117AEE1D-04D4-4945-A9A2-A8DA38205905}" dt="2018-08-28T12:58:05.815" v="52" actId="26606"/>
          <ac:spMkLst>
            <pc:docMk/>
            <pc:sldMk cId="2520812063" sldId="275"/>
            <ac:spMk id="4" creationId="{00000000-0000-0000-0000-000000000000}"/>
          </ac:spMkLst>
        </pc:spChg>
        <pc:spChg chg="add">
          <ac:chgData name="Qi Qi" userId="f29008d1e1aa583c" providerId="LiveId" clId="{117AEE1D-04D4-4945-A9A2-A8DA38205905}" dt="2018-08-28T12:58:05.815" v="52" actId="26606"/>
          <ac:spMkLst>
            <pc:docMk/>
            <pc:sldMk cId="2520812063" sldId="275"/>
            <ac:spMk id="11" creationId="{08E89D5E-1885-4160-AC77-CC471DD1D0DB}"/>
          </ac:spMkLst>
        </pc:spChg>
        <pc:graphicFrameChg chg="add">
          <ac:chgData name="Qi Qi" userId="f29008d1e1aa583c" providerId="LiveId" clId="{117AEE1D-04D4-4945-A9A2-A8DA38205905}" dt="2018-08-28T12:58:05.815" v="52" actId="26606"/>
          <ac:graphicFrameMkLst>
            <pc:docMk/>
            <pc:sldMk cId="2520812063" sldId="275"/>
            <ac:graphicFrameMk id="6" creationId="{F1BFB710-84B3-4B23-81E0-BB48DAC48691}"/>
          </ac:graphicFrameMkLst>
        </pc:graphicFrameChg>
        <pc:cxnChg chg="add">
          <ac:chgData name="Qi Qi" userId="f29008d1e1aa583c" providerId="LiveId" clId="{117AEE1D-04D4-4945-A9A2-A8DA38205905}" dt="2018-08-28T12:58:05.815" v="52" actId="26606"/>
          <ac:cxnSpMkLst>
            <pc:docMk/>
            <pc:sldMk cId="2520812063" sldId="275"/>
            <ac:cxnSpMk id="13" creationId="{550D2BD1-98F9-412D-905B-3A843EF4078B}"/>
          </ac:cxnSpMkLst>
        </pc:cxnChg>
      </pc:sldChg>
      <pc:sldChg chg="addSp delSp modSp mod setBg">
        <pc:chgData name="Qi Qi" userId="f29008d1e1aa583c" providerId="LiveId" clId="{117AEE1D-04D4-4945-A9A2-A8DA38205905}" dt="2018-08-28T12:59:00.518" v="59" actId="26606"/>
        <pc:sldMkLst>
          <pc:docMk/>
          <pc:sldMk cId="287807254" sldId="276"/>
        </pc:sldMkLst>
        <pc:spChg chg="mod">
          <ac:chgData name="Qi Qi" userId="f29008d1e1aa583c" providerId="LiveId" clId="{117AEE1D-04D4-4945-A9A2-A8DA38205905}" dt="2018-08-28T12:59:00.518" v="59" actId="26606"/>
          <ac:spMkLst>
            <pc:docMk/>
            <pc:sldMk cId="287807254" sldId="276"/>
            <ac:spMk id="2" creationId="{00000000-0000-0000-0000-000000000000}"/>
          </ac:spMkLst>
        </pc:spChg>
        <pc:spChg chg="mod">
          <ac:chgData name="Qi Qi" userId="f29008d1e1aa583c" providerId="LiveId" clId="{117AEE1D-04D4-4945-A9A2-A8DA38205905}" dt="2018-08-28T12:59:00.518" v="59" actId="26606"/>
          <ac:spMkLst>
            <pc:docMk/>
            <pc:sldMk cId="287807254" sldId="276"/>
            <ac:spMk id="3" creationId="{00000000-0000-0000-0000-000000000000}"/>
          </ac:spMkLst>
        </pc:spChg>
        <pc:spChg chg="mod ord">
          <ac:chgData name="Qi Qi" userId="f29008d1e1aa583c" providerId="LiveId" clId="{117AEE1D-04D4-4945-A9A2-A8DA38205905}" dt="2018-08-28T12:59:00.518" v="59" actId="26606"/>
          <ac:spMkLst>
            <pc:docMk/>
            <pc:sldMk cId="287807254" sldId="276"/>
            <ac:spMk id="4" creationId="{00000000-0000-0000-0000-000000000000}"/>
          </ac:spMkLst>
        </pc:spChg>
        <pc:spChg chg="add del">
          <ac:chgData name="Qi Qi" userId="f29008d1e1aa583c" providerId="LiveId" clId="{117AEE1D-04D4-4945-A9A2-A8DA38205905}" dt="2018-08-28T12:58:47.115" v="54" actId="26606"/>
          <ac:spMkLst>
            <pc:docMk/>
            <pc:sldMk cId="287807254" sldId="276"/>
            <ac:spMk id="10" creationId="{F5493CFF-E43B-4B10-ACE1-C8A1246629EA}"/>
          </ac:spMkLst>
        </pc:spChg>
        <pc:spChg chg="add del">
          <ac:chgData name="Qi Qi" userId="f29008d1e1aa583c" providerId="LiveId" clId="{117AEE1D-04D4-4945-A9A2-A8DA38205905}" dt="2018-08-28T12:58:54.432" v="56" actId="26606"/>
          <ac:spMkLst>
            <pc:docMk/>
            <pc:sldMk cId="287807254" sldId="276"/>
            <ac:spMk id="12" creationId="{42A5316D-ED2F-4F89-B4B4-8D9240B1A348}"/>
          </ac:spMkLst>
        </pc:spChg>
        <pc:spChg chg="add del">
          <ac:chgData name="Qi Qi" userId="f29008d1e1aa583c" providerId="LiveId" clId="{117AEE1D-04D4-4945-A9A2-A8DA38205905}" dt="2018-08-28T12:59:00.518" v="58" actId="26606"/>
          <ac:spMkLst>
            <pc:docMk/>
            <pc:sldMk cId="287807254" sldId="276"/>
            <ac:spMk id="14" creationId="{B8D412AD-9CF4-4510-97DC-34D6CC830887}"/>
          </ac:spMkLst>
        </pc:spChg>
        <pc:picChg chg="mod ord">
          <ac:chgData name="Qi Qi" userId="f29008d1e1aa583c" providerId="LiveId" clId="{117AEE1D-04D4-4945-A9A2-A8DA38205905}" dt="2018-08-28T12:59:00.518" v="59" actId="26606"/>
          <ac:picMkLst>
            <pc:docMk/>
            <pc:sldMk cId="287807254" sldId="276"/>
            <ac:picMk id="5" creationId="{00000000-0000-0000-0000-000000000000}"/>
          </ac:picMkLst>
        </pc:picChg>
      </pc:sldChg>
      <pc:sldChg chg="addSp delSp modSp mod setBg">
        <pc:chgData name="Qi Qi" userId="f29008d1e1aa583c" providerId="LiveId" clId="{117AEE1D-04D4-4945-A9A2-A8DA38205905}" dt="2018-08-28T12:59:10.750" v="60" actId="26606"/>
        <pc:sldMkLst>
          <pc:docMk/>
          <pc:sldMk cId="3447059559" sldId="277"/>
        </pc:sldMkLst>
        <pc:spChg chg="mod">
          <ac:chgData name="Qi Qi" userId="f29008d1e1aa583c" providerId="LiveId" clId="{117AEE1D-04D4-4945-A9A2-A8DA38205905}" dt="2018-08-28T12:59:10.750" v="60" actId="26606"/>
          <ac:spMkLst>
            <pc:docMk/>
            <pc:sldMk cId="3447059559" sldId="277"/>
            <ac:spMk id="2" creationId="{00000000-0000-0000-0000-000000000000}"/>
          </ac:spMkLst>
        </pc:spChg>
        <pc:spChg chg="del">
          <ac:chgData name="Qi Qi" userId="f29008d1e1aa583c" providerId="LiveId" clId="{117AEE1D-04D4-4945-A9A2-A8DA38205905}" dt="2018-08-28T12:59:10.750" v="60" actId="26606"/>
          <ac:spMkLst>
            <pc:docMk/>
            <pc:sldMk cId="3447059559" sldId="277"/>
            <ac:spMk id="3" creationId="{00000000-0000-0000-0000-000000000000}"/>
          </ac:spMkLst>
        </pc:spChg>
        <pc:spChg chg="mod">
          <ac:chgData name="Qi Qi" userId="f29008d1e1aa583c" providerId="LiveId" clId="{117AEE1D-04D4-4945-A9A2-A8DA38205905}" dt="2018-08-28T12:59:10.750" v="60" actId="26606"/>
          <ac:spMkLst>
            <pc:docMk/>
            <pc:sldMk cId="3447059559" sldId="277"/>
            <ac:spMk id="4" creationId="{00000000-0000-0000-0000-000000000000}"/>
          </ac:spMkLst>
        </pc:spChg>
        <pc:spChg chg="add">
          <ac:chgData name="Qi Qi" userId="f29008d1e1aa583c" providerId="LiveId" clId="{117AEE1D-04D4-4945-A9A2-A8DA38205905}" dt="2018-08-28T12:59:10.750" v="60" actId="26606"/>
          <ac:spMkLst>
            <pc:docMk/>
            <pc:sldMk cId="3447059559" sldId="277"/>
            <ac:spMk id="11" creationId="{08E89D5E-1885-4160-AC77-CC471DD1D0DB}"/>
          </ac:spMkLst>
        </pc:spChg>
        <pc:graphicFrameChg chg="add">
          <ac:chgData name="Qi Qi" userId="f29008d1e1aa583c" providerId="LiveId" clId="{117AEE1D-04D4-4945-A9A2-A8DA38205905}" dt="2018-08-28T12:59:10.750" v="60" actId="26606"/>
          <ac:graphicFrameMkLst>
            <pc:docMk/>
            <pc:sldMk cId="3447059559" sldId="277"/>
            <ac:graphicFrameMk id="6" creationId="{E86FF1FE-7DAB-4215-A99E-64C2518F4D31}"/>
          </ac:graphicFrameMkLst>
        </pc:graphicFrameChg>
        <pc:cxnChg chg="add">
          <ac:chgData name="Qi Qi" userId="f29008d1e1aa583c" providerId="LiveId" clId="{117AEE1D-04D4-4945-A9A2-A8DA38205905}" dt="2018-08-28T12:59:10.750" v="60" actId="26606"/>
          <ac:cxnSpMkLst>
            <pc:docMk/>
            <pc:sldMk cId="3447059559" sldId="277"/>
            <ac:cxnSpMk id="13" creationId="{550D2BD1-98F9-412D-905B-3A843EF4078B}"/>
          </ac:cxnSpMkLst>
        </pc:cxnChg>
      </pc:sldChg>
      <pc:sldChg chg="addSp modSp mod setBg">
        <pc:chgData name="Qi Qi" userId="f29008d1e1aa583c" providerId="LiveId" clId="{117AEE1D-04D4-4945-A9A2-A8DA38205905}" dt="2018-08-28T13:01:24.511" v="90" actId="26606"/>
        <pc:sldMkLst>
          <pc:docMk/>
          <pc:sldMk cId="1885199442" sldId="280"/>
        </pc:sldMkLst>
        <pc:spChg chg="mod">
          <ac:chgData name="Qi Qi" userId="f29008d1e1aa583c" providerId="LiveId" clId="{117AEE1D-04D4-4945-A9A2-A8DA38205905}" dt="2018-08-28T13:01:24.511" v="90" actId="26606"/>
          <ac:spMkLst>
            <pc:docMk/>
            <pc:sldMk cId="1885199442" sldId="280"/>
            <ac:spMk id="2" creationId="{00000000-0000-0000-0000-000000000000}"/>
          </ac:spMkLst>
        </pc:spChg>
        <pc:spChg chg="mod">
          <ac:chgData name="Qi Qi" userId="f29008d1e1aa583c" providerId="LiveId" clId="{117AEE1D-04D4-4945-A9A2-A8DA38205905}" dt="2018-08-28T13:01:24.511" v="90" actId="26606"/>
          <ac:spMkLst>
            <pc:docMk/>
            <pc:sldMk cId="1885199442" sldId="280"/>
            <ac:spMk id="3" creationId="{00000000-0000-0000-0000-000000000000}"/>
          </ac:spMkLst>
        </pc:spChg>
        <pc:spChg chg="mod">
          <ac:chgData name="Qi Qi" userId="f29008d1e1aa583c" providerId="LiveId" clId="{117AEE1D-04D4-4945-A9A2-A8DA38205905}" dt="2018-08-28T13:01:24.511" v="90" actId="26606"/>
          <ac:spMkLst>
            <pc:docMk/>
            <pc:sldMk cId="1885199442" sldId="280"/>
            <ac:spMk id="4" creationId="{00000000-0000-0000-0000-000000000000}"/>
          </ac:spMkLst>
        </pc:spChg>
        <pc:spChg chg="add">
          <ac:chgData name="Qi Qi" userId="f29008d1e1aa583c" providerId="LiveId" clId="{117AEE1D-04D4-4945-A9A2-A8DA38205905}" dt="2018-08-28T13:01:24.511" v="90" actId="26606"/>
          <ac:spMkLst>
            <pc:docMk/>
            <pc:sldMk cId="1885199442" sldId="280"/>
            <ac:spMk id="9" creationId="{3B854194-185D-494D-905C-7C7CB2E30F6E}"/>
          </ac:spMkLst>
        </pc:spChg>
        <pc:spChg chg="add">
          <ac:chgData name="Qi Qi" userId="f29008d1e1aa583c" providerId="LiveId" clId="{117AEE1D-04D4-4945-A9A2-A8DA38205905}" dt="2018-08-28T13:01:24.511" v="90" actId="26606"/>
          <ac:spMkLst>
            <pc:docMk/>
            <pc:sldMk cId="1885199442" sldId="280"/>
            <ac:spMk id="11" creationId="{B4F5FA0D-0104-4987-8241-EFF7C85B88DE}"/>
          </ac:spMkLst>
        </pc:spChg>
        <pc:picChg chg="add">
          <ac:chgData name="Qi Qi" userId="f29008d1e1aa583c" providerId="LiveId" clId="{117AEE1D-04D4-4945-A9A2-A8DA38205905}" dt="2018-08-28T13:01:24.511" v="90" actId="26606"/>
          <ac:picMkLst>
            <pc:docMk/>
            <pc:sldMk cId="1885199442" sldId="280"/>
            <ac:picMk id="13" creationId="{2897127E-6CEF-446C-BE87-93B7C46E49D1}"/>
          </ac:picMkLst>
        </pc:picChg>
      </pc:sldChg>
      <pc:sldChg chg="addSp delSp modSp mod setBg">
        <pc:chgData name="Qi Qi" userId="f29008d1e1aa583c" providerId="LiveId" clId="{117AEE1D-04D4-4945-A9A2-A8DA38205905}" dt="2018-08-28T13:01:43.746" v="98" actId="26606"/>
        <pc:sldMkLst>
          <pc:docMk/>
          <pc:sldMk cId="3347752777" sldId="281"/>
        </pc:sldMkLst>
        <pc:spChg chg="mod">
          <ac:chgData name="Qi Qi" userId="f29008d1e1aa583c" providerId="LiveId" clId="{117AEE1D-04D4-4945-A9A2-A8DA38205905}" dt="2018-08-28T13:01:43.746" v="98" actId="26606"/>
          <ac:spMkLst>
            <pc:docMk/>
            <pc:sldMk cId="3347752777" sldId="281"/>
            <ac:spMk id="2" creationId="{00000000-0000-0000-0000-000000000000}"/>
          </ac:spMkLst>
        </pc:spChg>
        <pc:spChg chg="add del">
          <ac:chgData name="Qi Qi" userId="f29008d1e1aa583c" providerId="LiveId" clId="{117AEE1D-04D4-4945-A9A2-A8DA38205905}" dt="2018-08-28T13:01:43.746" v="98" actId="26606"/>
          <ac:spMkLst>
            <pc:docMk/>
            <pc:sldMk cId="3347752777" sldId="281"/>
            <ac:spMk id="3" creationId="{00000000-0000-0000-0000-000000000000}"/>
          </ac:spMkLst>
        </pc:spChg>
        <pc:spChg chg="mod">
          <ac:chgData name="Qi Qi" userId="f29008d1e1aa583c" providerId="LiveId" clId="{117AEE1D-04D4-4945-A9A2-A8DA38205905}" dt="2018-08-28T13:01:43.746" v="98" actId="26606"/>
          <ac:spMkLst>
            <pc:docMk/>
            <pc:sldMk cId="3347752777" sldId="281"/>
            <ac:spMk id="4" creationId="{00000000-0000-0000-0000-000000000000}"/>
          </ac:spMkLst>
        </pc:spChg>
        <pc:spChg chg="add">
          <ac:chgData name="Qi Qi" userId="f29008d1e1aa583c" providerId="LiveId" clId="{117AEE1D-04D4-4945-A9A2-A8DA38205905}" dt="2018-08-28T13:01:43.746" v="98" actId="26606"/>
          <ac:spMkLst>
            <pc:docMk/>
            <pc:sldMk cId="3347752777" sldId="281"/>
            <ac:spMk id="9" creationId="{3B854194-185D-494D-905C-7C7CB2E30F6E}"/>
          </ac:spMkLst>
        </pc:spChg>
        <pc:spChg chg="add del">
          <ac:chgData name="Qi Qi" userId="f29008d1e1aa583c" providerId="LiveId" clId="{117AEE1D-04D4-4945-A9A2-A8DA38205905}" dt="2018-08-28T13:01:37.533" v="92" actId="26606"/>
          <ac:spMkLst>
            <pc:docMk/>
            <pc:sldMk cId="3347752777" sldId="281"/>
            <ac:spMk id="11" creationId="{73DE2CFE-42F2-48F0-8706-5264E012B10C}"/>
          </ac:spMkLst>
        </pc:spChg>
        <pc:spChg chg="add del">
          <ac:chgData name="Qi Qi" userId="f29008d1e1aa583c" providerId="LiveId" clId="{117AEE1D-04D4-4945-A9A2-A8DA38205905}" dt="2018-08-28T13:01:39.931" v="94" actId="26606"/>
          <ac:spMkLst>
            <pc:docMk/>
            <pc:sldMk cId="3347752777" sldId="281"/>
            <ac:spMk id="14" creationId="{08E89D5E-1885-4160-AC77-CC471DD1D0DB}"/>
          </ac:spMkLst>
        </pc:spChg>
        <pc:spChg chg="add del">
          <ac:chgData name="Qi Qi" userId="f29008d1e1aa583c" providerId="LiveId" clId="{117AEE1D-04D4-4945-A9A2-A8DA38205905}" dt="2018-08-28T13:01:43.746" v="97" actId="26606"/>
          <ac:spMkLst>
            <pc:docMk/>
            <pc:sldMk cId="3347752777" sldId="281"/>
            <ac:spMk id="17" creationId="{BE95D989-81FA-4BAD-9AD5-E46CEDA91B36}"/>
          </ac:spMkLst>
        </pc:spChg>
        <pc:spChg chg="add del">
          <ac:chgData name="Qi Qi" userId="f29008d1e1aa583c" providerId="LiveId" clId="{117AEE1D-04D4-4945-A9A2-A8DA38205905}" dt="2018-08-28T13:01:43.746" v="97" actId="26606"/>
          <ac:spMkLst>
            <pc:docMk/>
            <pc:sldMk cId="3347752777" sldId="281"/>
            <ac:spMk id="18" creationId="{156189E5-8A3E-4CFD-B71B-CCD0F8495E56}"/>
          </ac:spMkLst>
        </pc:spChg>
        <pc:spChg chg="add">
          <ac:chgData name="Qi Qi" userId="f29008d1e1aa583c" providerId="LiveId" clId="{117AEE1D-04D4-4945-A9A2-A8DA38205905}" dt="2018-08-28T13:01:43.746" v="98" actId="26606"/>
          <ac:spMkLst>
            <pc:docMk/>
            <pc:sldMk cId="3347752777" sldId="281"/>
            <ac:spMk id="21" creationId="{B4F5FA0D-0104-4987-8241-EFF7C85B88DE}"/>
          </ac:spMkLst>
        </pc:spChg>
        <pc:spChg chg="add">
          <ac:chgData name="Qi Qi" userId="f29008d1e1aa583c" providerId="LiveId" clId="{117AEE1D-04D4-4945-A9A2-A8DA38205905}" dt="2018-08-28T13:01:43.746" v="98" actId="26606"/>
          <ac:spMkLst>
            <pc:docMk/>
            <pc:sldMk cId="3347752777" sldId="281"/>
            <ac:spMk id="23" creationId="{00000000-0000-0000-0000-000000000000}"/>
          </ac:spMkLst>
        </pc:spChg>
        <pc:graphicFrameChg chg="add del">
          <ac:chgData name="Qi Qi" userId="f29008d1e1aa583c" providerId="LiveId" clId="{117AEE1D-04D4-4945-A9A2-A8DA38205905}" dt="2018-08-28T13:01:37.533" v="92" actId="26606"/>
          <ac:graphicFrameMkLst>
            <pc:docMk/>
            <pc:sldMk cId="3347752777" sldId="281"/>
            <ac:graphicFrameMk id="6" creationId="{94B1B382-CC72-4889-9824-FEE0392840AB}"/>
          </ac:graphicFrameMkLst>
        </pc:graphicFrameChg>
        <pc:graphicFrameChg chg="add del">
          <ac:chgData name="Qi Qi" userId="f29008d1e1aa583c" providerId="LiveId" clId="{117AEE1D-04D4-4945-A9A2-A8DA38205905}" dt="2018-08-28T13:01:39.931" v="94" actId="26606"/>
          <ac:graphicFrameMkLst>
            <pc:docMk/>
            <pc:sldMk cId="3347752777" sldId="281"/>
            <ac:graphicFrameMk id="15" creationId="{07D3E134-C306-4D0C-AC7E-B33E9E7064CE}"/>
          </ac:graphicFrameMkLst>
        </pc:graphicFrameChg>
        <pc:graphicFrameChg chg="add del">
          <ac:chgData name="Qi Qi" userId="f29008d1e1aa583c" providerId="LiveId" clId="{117AEE1D-04D4-4945-A9A2-A8DA38205905}" dt="2018-08-28T13:01:43.746" v="97" actId="26606"/>
          <ac:graphicFrameMkLst>
            <pc:docMk/>
            <pc:sldMk cId="3347752777" sldId="281"/>
            <ac:graphicFrameMk id="19" creationId="{34283360-9A4E-4C17-8200-2766179C75C2}"/>
          </ac:graphicFrameMkLst>
        </pc:graphicFrameChg>
        <pc:picChg chg="add">
          <ac:chgData name="Qi Qi" userId="f29008d1e1aa583c" providerId="LiveId" clId="{117AEE1D-04D4-4945-A9A2-A8DA38205905}" dt="2018-08-28T13:01:43.746" v="98" actId="26606"/>
          <ac:picMkLst>
            <pc:docMk/>
            <pc:sldMk cId="3347752777" sldId="281"/>
            <ac:picMk id="22" creationId="{2897127E-6CEF-446C-BE87-93B7C46E49D1}"/>
          </ac:picMkLst>
        </pc:picChg>
        <pc:cxnChg chg="add del">
          <ac:chgData name="Qi Qi" userId="f29008d1e1aa583c" providerId="LiveId" clId="{117AEE1D-04D4-4945-A9A2-A8DA38205905}" dt="2018-08-28T13:01:39.931" v="94" actId="26606"/>
          <ac:cxnSpMkLst>
            <pc:docMk/>
            <pc:sldMk cId="3347752777" sldId="281"/>
            <ac:cxnSpMk id="13" creationId="{550D2BD1-98F9-412D-905B-3A843EF4078B}"/>
          </ac:cxnSpMkLst>
        </pc:cxnChg>
      </pc:sldChg>
      <pc:sldChg chg="modTransition">
        <pc:chgData name="Qi Qi" userId="f29008d1e1aa583c" providerId="LiveId" clId="{117AEE1D-04D4-4945-A9A2-A8DA38205905}" dt="2018-08-28T12:46:45.957" v="0"/>
        <pc:sldMkLst>
          <pc:docMk/>
          <pc:sldMk cId="1297045060" sldId="288"/>
        </pc:sldMkLst>
      </pc:sldChg>
      <pc:sldChg chg="modTransition">
        <pc:chgData name="Qi Qi" userId="f29008d1e1aa583c" providerId="LiveId" clId="{117AEE1D-04D4-4945-A9A2-A8DA38205905}" dt="2018-08-28T12:47:29.286" v="1"/>
        <pc:sldMkLst>
          <pc:docMk/>
          <pc:sldMk cId="2473333277" sldId="289"/>
        </pc:sldMkLst>
      </pc:sldChg>
      <pc:sldChg chg="addSp delSp modSp mod setBg">
        <pc:chgData name="Qi Qi" userId="f29008d1e1aa583c" providerId="LiveId" clId="{117AEE1D-04D4-4945-A9A2-A8DA38205905}" dt="2018-08-28T13:02:39.757" v="109" actId="26606"/>
        <pc:sldMkLst>
          <pc:docMk/>
          <pc:sldMk cId="93349616" sldId="290"/>
        </pc:sldMkLst>
        <pc:spChg chg="mod">
          <ac:chgData name="Qi Qi" userId="f29008d1e1aa583c" providerId="LiveId" clId="{117AEE1D-04D4-4945-A9A2-A8DA38205905}" dt="2018-08-28T13:02:39.757" v="109" actId="26606"/>
          <ac:spMkLst>
            <pc:docMk/>
            <pc:sldMk cId="93349616" sldId="290"/>
            <ac:spMk id="2" creationId="{00000000-0000-0000-0000-000000000000}"/>
          </ac:spMkLst>
        </pc:spChg>
        <pc:spChg chg="add del mod">
          <ac:chgData name="Qi Qi" userId="f29008d1e1aa583c" providerId="LiveId" clId="{117AEE1D-04D4-4945-A9A2-A8DA38205905}" dt="2018-08-28T13:02:39.757" v="109" actId="26606"/>
          <ac:spMkLst>
            <pc:docMk/>
            <pc:sldMk cId="93349616" sldId="290"/>
            <ac:spMk id="3" creationId="{00000000-0000-0000-0000-000000000000}"/>
          </ac:spMkLst>
        </pc:spChg>
        <pc:spChg chg="mod">
          <ac:chgData name="Qi Qi" userId="f29008d1e1aa583c" providerId="LiveId" clId="{117AEE1D-04D4-4945-A9A2-A8DA38205905}" dt="2018-08-28T13:02:39.757" v="109" actId="26606"/>
          <ac:spMkLst>
            <pc:docMk/>
            <pc:sldMk cId="93349616" sldId="290"/>
            <ac:spMk id="4" creationId="{00000000-0000-0000-0000-000000000000}"/>
          </ac:spMkLst>
        </pc:spChg>
        <pc:spChg chg="add del">
          <ac:chgData name="Qi Qi" userId="f29008d1e1aa583c" providerId="LiveId" clId="{117AEE1D-04D4-4945-A9A2-A8DA38205905}" dt="2018-08-28T13:02:30.147" v="104" actId="26606"/>
          <ac:spMkLst>
            <pc:docMk/>
            <pc:sldMk cId="93349616" sldId="290"/>
            <ac:spMk id="9" creationId="{3B854194-185D-494D-905C-7C7CB2E30F6E}"/>
          </ac:spMkLst>
        </pc:spChg>
        <pc:spChg chg="add del">
          <ac:chgData name="Qi Qi" userId="f29008d1e1aa583c" providerId="LiveId" clId="{117AEE1D-04D4-4945-A9A2-A8DA38205905}" dt="2018-08-28T13:02:25.799" v="100" actId="26606"/>
          <ac:spMkLst>
            <pc:docMk/>
            <pc:sldMk cId="93349616" sldId="290"/>
            <ac:spMk id="11" creationId="{0499AD7B-99D4-4755-8966-F7BA0426904B}"/>
          </ac:spMkLst>
        </pc:spChg>
        <pc:spChg chg="add del">
          <ac:chgData name="Qi Qi" userId="f29008d1e1aa583c" providerId="LiveId" clId="{117AEE1D-04D4-4945-A9A2-A8DA38205905}" dt="2018-08-28T13:02:27.239" v="102" actId="26606"/>
          <ac:spMkLst>
            <pc:docMk/>
            <pc:sldMk cId="93349616" sldId="290"/>
            <ac:spMk id="15" creationId="{4351DFE5-F63D-4BE0-BDA9-E3EB88F01AA5}"/>
          </ac:spMkLst>
        </pc:spChg>
        <pc:spChg chg="add del">
          <ac:chgData name="Qi Qi" userId="f29008d1e1aa583c" providerId="LiveId" clId="{117AEE1D-04D4-4945-A9A2-A8DA38205905}" dt="2018-08-28T13:02:30.147" v="104" actId="26606"/>
          <ac:spMkLst>
            <pc:docMk/>
            <pc:sldMk cId="93349616" sldId="290"/>
            <ac:spMk id="19" creationId="{B4F5FA0D-0104-4987-8241-EFF7C85B88DE}"/>
          </ac:spMkLst>
        </pc:spChg>
        <pc:spChg chg="add del">
          <ac:chgData name="Qi Qi" userId="f29008d1e1aa583c" providerId="LiveId" clId="{117AEE1D-04D4-4945-A9A2-A8DA38205905}" dt="2018-08-28T13:02:30.147" v="104" actId="26606"/>
          <ac:spMkLst>
            <pc:docMk/>
            <pc:sldMk cId="93349616" sldId="290"/>
            <ac:spMk id="21" creationId="{00000000-0000-0000-0000-000000000000}"/>
          </ac:spMkLst>
        </pc:spChg>
        <pc:spChg chg="add del">
          <ac:chgData name="Qi Qi" userId="f29008d1e1aa583c" providerId="LiveId" clId="{117AEE1D-04D4-4945-A9A2-A8DA38205905}" dt="2018-08-28T13:02:33.158" v="106" actId="26606"/>
          <ac:spMkLst>
            <pc:docMk/>
            <pc:sldMk cId="93349616" sldId="290"/>
            <ac:spMk id="23" creationId="{42285737-90EE-47DC-AC80-8AE156B11969}"/>
          </ac:spMkLst>
        </pc:spChg>
        <pc:spChg chg="add del">
          <ac:chgData name="Qi Qi" userId="f29008d1e1aa583c" providerId="LiveId" clId="{117AEE1D-04D4-4945-A9A2-A8DA38205905}" dt="2018-08-28T13:02:39.710" v="108" actId="26606"/>
          <ac:spMkLst>
            <pc:docMk/>
            <pc:sldMk cId="93349616" sldId="290"/>
            <ac:spMk id="31" creationId="{0499AD7B-99D4-4755-8966-F7BA0426904B}"/>
          </ac:spMkLst>
        </pc:spChg>
        <pc:spChg chg="add">
          <ac:chgData name="Qi Qi" userId="f29008d1e1aa583c" providerId="LiveId" clId="{117AEE1D-04D4-4945-A9A2-A8DA38205905}" dt="2018-08-28T13:02:39.757" v="109" actId="26606"/>
          <ac:spMkLst>
            <pc:docMk/>
            <pc:sldMk cId="93349616" sldId="290"/>
            <ac:spMk id="35" creationId="{08E89D5E-1885-4160-AC77-CC471DD1D0DB}"/>
          </ac:spMkLst>
        </pc:spChg>
        <pc:grpChg chg="add del">
          <ac:chgData name="Qi Qi" userId="f29008d1e1aa583c" providerId="LiveId" clId="{117AEE1D-04D4-4945-A9A2-A8DA38205905}" dt="2018-08-28T13:02:33.158" v="106" actId="26606"/>
          <ac:grpSpMkLst>
            <pc:docMk/>
            <pc:sldMk cId="93349616" sldId="290"/>
            <ac:grpSpMk id="24" creationId="{B57BDC17-F1B3-455F-BBF1-680AA1F25C06}"/>
          </ac:grpSpMkLst>
        </pc:grpChg>
        <pc:graphicFrameChg chg="add del">
          <ac:chgData name="Qi Qi" userId="f29008d1e1aa583c" providerId="LiveId" clId="{117AEE1D-04D4-4945-A9A2-A8DA38205905}" dt="2018-08-28T13:02:25.799" v="100" actId="26606"/>
          <ac:graphicFrameMkLst>
            <pc:docMk/>
            <pc:sldMk cId="93349616" sldId="290"/>
            <ac:graphicFrameMk id="6" creationId="{6D7F0EE1-2FBC-4BA2-B12E-4C5DB0DADD8F}"/>
          </ac:graphicFrameMkLst>
        </pc:graphicFrameChg>
        <pc:graphicFrameChg chg="add del">
          <ac:chgData name="Qi Qi" userId="f29008d1e1aa583c" providerId="LiveId" clId="{117AEE1D-04D4-4945-A9A2-A8DA38205905}" dt="2018-08-28T13:02:27.239" v="102" actId="26606"/>
          <ac:graphicFrameMkLst>
            <pc:docMk/>
            <pc:sldMk cId="93349616" sldId="290"/>
            <ac:graphicFrameMk id="17" creationId="{2645B49C-0C8B-47B7-B113-A04A92F6705E}"/>
          </ac:graphicFrameMkLst>
        </pc:graphicFrameChg>
        <pc:graphicFrameChg chg="add del">
          <ac:chgData name="Qi Qi" userId="f29008d1e1aa583c" providerId="LiveId" clId="{117AEE1D-04D4-4945-A9A2-A8DA38205905}" dt="2018-08-28T13:02:33.158" v="106" actId="26606"/>
          <ac:graphicFrameMkLst>
            <pc:docMk/>
            <pc:sldMk cId="93349616" sldId="290"/>
            <ac:graphicFrameMk id="29" creationId="{CAEB773D-31A6-48DF-91B9-434114FB0DC4}"/>
          </ac:graphicFrameMkLst>
        </pc:graphicFrameChg>
        <pc:graphicFrameChg chg="add del">
          <ac:chgData name="Qi Qi" userId="f29008d1e1aa583c" providerId="LiveId" clId="{117AEE1D-04D4-4945-A9A2-A8DA38205905}" dt="2018-08-28T13:02:39.710" v="108" actId="26606"/>
          <ac:graphicFrameMkLst>
            <pc:docMk/>
            <pc:sldMk cId="93349616" sldId="290"/>
            <ac:graphicFrameMk id="33" creationId="{1F80F8AA-59F1-43B4-8D87-775F053F015F}"/>
          </ac:graphicFrameMkLst>
        </pc:graphicFrameChg>
        <pc:graphicFrameChg chg="add">
          <ac:chgData name="Qi Qi" userId="f29008d1e1aa583c" providerId="LiveId" clId="{117AEE1D-04D4-4945-A9A2-A8DA38205905}" dt="2018-08-28T13:02:39.757" v="109" actId="26606"/>
          <ac:graphicFrameMkLst>
            <pc:docMk/>
            <pc:sldMk cId="93349616" sldId="290"/>
            <ac:graphicFrameMk id="37" creationId="{C9433EFC-3B3F-49B9-BFD3-AA69C0D5D355}"/>
          </ac:graphicFrameMkLst>
        </pc:graphicFrameChg>
        <pc:picChg chg="add del">
          <ac:chgData name="Qi Qi" userId="f29008d1e1aa583c" providerId="LiveId" clId="{117AEE1D-04D4-4945-A9A2-A8DA38205905}" dt="2018-08-28T13:02:25.799" v="100" actId="26606"/>
          <ac:picMkLst>
            <pc:docMk/>
            <pc:sldMk cId="93349616" sldId="290"/>
            <ac:picMk id="13" creationId="{1A06F89A-489D-4383-94C5-42F7FF2E9A63}"/>
          </ac:picMkLst>
        </pc:picChg>
        <pc:picChg chg="add del">
          <ac:chgData name="Qi Qi" userId="f29008d1e1aa583c" providerId="LiveId" clId="{117AEE1D-04D4-4945-A9A2-A8DA38205905}" dt="2018-08-28T13:02:27.239" v="102" actId="26606"/>
          <ac:picMkLst>
            <pc:docMk/>
            <pc:sldMk cId="93349616" sldId="290"/>
            <ac:picMk id="16" creationId="{02DD2BC0-6F29-4B4F-8D61-2DCF6D2E8E73}"/>
          </ac:picMkLst>
        </pc:picChg>
        <pc:picChg chg="add del">
          <ac:chgData name="Qi Qi" userId="f29008d1e1aa583c" providerId="LiveId" clId="{117AEE1D-04D4-4945-A9A2-A8DA38205905}" dt="2018-08-28T13:02:30.147" v="104" actId="26606"/>
          <ac:picMkLst>
            <pc:docMk/>
            <pc:sldMk cId="93349616" sldId="290"/>
            <ac:picMk id="20" creationId="{2897127E-6CEF-446C-BE87-93B7C46E49D1}"/>
          </ac:picMkLst>
        </pc:picChg>
        <pc:picChg chg="add del">
          <ac:chgData name="Qi Qi" userId="f29008d1e1aa583c" providerId="LiveId" clId="{117AEE1D-04D4-4945-A9A2-A8DA38205905}" dt="2018-08-28T13:02:39.710" v="108" actId="26606"/>
          <ac:picMkLst>
            <pc:docMk/>
            <pc:sldMk cId="93349616" sldId="290"/>
            <ac:picMk id="32" creationId="{1A06F89A-489D-4383-94C5-42F7FF2E9A63}"/>
          </ac:picMkLst>
        </pc:picChg>
        <pc:cxnChg chg="add">
          <ac:chgData name="Qi Qi" userId="f29008d1e1aa583c" providerId="LiveId" clId="{117AEE1D-04D4-4945-A9A2-A8DA38205905}" dt="2018-08-28T13:02:39.757" v="109" actId="26606"/>
          <ac:cxnSpMkLst>
            <pc:docMk/>
            <pc:sldMk cId="93349616" sldId="290"/>
            <ac:cxnSpMk id="36" creationId="{550D2BD1-98F9-412D-905B-3A843EF4078B}"/>
          </ac:cxnSpMkLst>
        </pc:cxnChg>
      </pc:sldChg>
      <pc:sldChg chg="addSp delSp modSp mod setBg">
        <pc:chgData name="Qi Qi" userId="f29008d1e1aa583c" providerId="LiveId" clId="{117AEE1D-04D4-4945-A9A2-A8DA38205905}" dt="2018-08-28T12:51:47.862" v="28" actId="26606"/>
        <pc:sldMkLst>
          <pc:docMk/>
          <pc:sldMk cId="2492968678" sldId="291"/>
        </pc:sldMkLst>
        <pc:spChg chg="mod">
          <ac:chgData name="Qi Qi" userId="f29008d1e1aa583c" providerId="LiveId" clId="{117AEE1D-04D4-4945-A9A2-A8DA38205905}" dt="2018-08-28T12:51:47.862" v="28" actId="26606"/>
          <ac:spMkLst>
            <pc:docMk/>
            <pc:sldMk cId="2492968678" sldId="291"/>
            <ac:spMk id="2" creationId="{00000000-0000-0000-0000-000000000000}"/>
          </ac:spMkLst>
        </pc:spChg>
        <pc:spChg chg="mod">
          <ac:chgData name="Qi Qi" userId="f29008d1e1aa583c" providerId="LiveId" clId="{117AEE1D-04D4-4945-A9A2-A8DA38205905}" dt="2018-08-28T12:51:47.862" v="28" actId="26606"/>
          <ac:spMkLst>
            <pc:docMk/>
            <pc:sldMk cId="2492968678" sldId="291"/>
            <ac:spMk id="3" creationId="{00000000-0000-0000-0000-000000000000}"/>
          </ac:spMkLst>
        </pc:spChg>
        <pc:spChg chg="mod ord">
          <ac:chgData name="Qi Qi" userId="f29008d1e1aa583c" providerId="LiveId" clId="{117AEE1D-04D4-4945-A9A2-A8DA38205905}" dt="2018-08-28T12:51:47.862" v="28" actId="26606"/>
          <ac:spMkLst>
            <pc:docMk/>
            <pc:sldMk cId="2492968678" sldId="291"/>
            <ac:spMk id="4" creationId="{00000000-0000-0000-0000-000000000000}"/>
          </ac:spMkLst>
        </pc:spChg>
        <pc:picChg chg="mod">
          <ac:chgData name="Qi Qi" userId="f29008d1e1aa583c" providerId="LiveId" clId="{117AEE1D-04D4-4945-A9A2-A8DA38205905}" dt="2018-08-28T12:51:47.862" v="28" actId="26606"/>
          <ac:picMkLst>
            <pc:docMk/>
            <pc:sldMk cId="2492968678" sldId="291"/>
            <ac:picMk id="5" creationId="{00000000-0000-0000-0000-000000000000}"/>
          </ac:picMkLst>
        </pc:picChg>
        <pc:cxnChg chg="add del">
          <ac:chgData name="Qi Qi" userId="f29008d1e1aa583c" providerId="LiveId" clId="{117AEE1D-04D4-4945-A9A2-A8DA38205905}" dt="2018-08-28T12:51:47.847" v="27" actId="26606"/>
          <ac:cxnSpMkLst>
            <pc:docMk/>
            <pc:sldMk cId="2492968678" sldId="291"/>
            <ac:cxnSpMk id="10" creationId="{E4A809D5-3600-46D4-A466-67F2349A54FB}"/>
          </ac:cxnSpMkLst>
        </pc:cxnChg>
      </pc:sldChg>
      <pc:sldChg chg="addSp modSp mod setBg">
        <pc:chgData name="Qi Qi" userId="f29008d1e1aa583c" providerId="LiveId" clId="{117AEE1D-04D4-4945-A9A2-A8DA38205905}" dt="2018-08-28T13:02:56.991" v="110" actId="26606"/>
        <pc:sldMkLst>
          <pc:docMk/>
          <pc:sldMk cId="3948757456" sldId="292"/>
        </pc:sldMkLst>
        <pc:spChg chg="mod">
          <ac:chgData name="Qi Qi" userId="f29008d1e1aa583c" providerId="LiveId" clId="{117AEE1D-04D4-4945-A9A2-A8DA38205905}" dt="2018-08-28T13:02:56.991" v="110" actId="26606"/>
          <ac:spMkLst>
            <pc:docMk/>
            <pc:sldMk cId="3948757456" sldId="292"/>
            <ac:spMk id="2" creationId="{00000000-0000-0000-0000-000000000000}"/>
          </ac:spMkLst>
        </pc:spChg>
        <pc:spChg chg="mod">
          <ac:chgData name="Qi Qi" userId="f29008d1e1aa583c" providerId="LiveId" clId="{117AEE1D-04D4-4945-A9A2-A8DA38205905}" dt="2018-08-28T13:02:56.991" v="110" actId="26606"/>
          <ac:spMkLst>
            <pc:docMk/>
            <pc:sldMk cId="3948757456" sldId="292"/>
            <ac:spMk id="3" creationId="{00000000-0000-0000-0000-000000000000}"/>
          </ac:spMkLst>
        </pc:spChg>
        <pc:spChg chg="mod">
          <ac:chgData name="Qi Qi" userId="f29008d1e1aa583c" providerId="LiveId" clId="{117AEE1D-04D4-4945-A9A2-A8DA38205905}" dt="2018-08-28T13:02:56.991" v="110" actId="26606"/>
          <ac:spMkLst>
            <pc:docMk/>
            <pc:sldMk cId="3948757456" sldId="292"/>
            <ac:spMk id="4" creationId="{00000000-0000-0000-0000-000000000000}"/>
          </ac:spMkLst>
        </pc:spChg>
        <pc:spChg chg="add">
          <ac:chgData name="Qi Qi" userId="f29008d1e1aa583c" providerId="LiveId" clId="{117AEE1D-04D4-4945-A9A2-A8DA38205905}" dt="2018-08-28T13:02:56.991" v="110" actId="26606"/>
          <ac:spMkLst>
            <pc:docMk/>
            <pc:sldMk cId="3948757456" sldId="292"/>
            <ac:spMk id="9" creationId="{3B854194-185D-494D-905C-7C7CB2E30F6E}"/>
          </ac:spMkLst>
        </pc:spChg>
        <pc:spChg chg="add">
          <ac:chgData name="Qi Qi" userId="f29008d1e1aa583c" providerId="LiveId" clId="{117AEE1D-04D4-4945-A9A2-A8DA38205905}" dt="2018-08-28T13:02:56.991" v="110" actId="26606"/>
          <ac:spMkLst>
            <pc:docMk/>
            <pc:sldMk cId="3948757456" sldId="292"/>
            <ac:spMk id="11" creationId="{B4F5FA0D-0104-4987-8241-EFF7C85B88DE}"/>
          </ac:spMkLst>
        </pc:spChg>
        <pc:picChg chg="add">
          <ac:chgData name="Qi Qi" userId="f29008d1e1aa583c" providerId="LiveId" clId="{117AEE1D-04D4-4945-A9A2-A8DA38205905}" dt="2018-08-28T13:02:56.991" v="110" actId="26606"/>
          <ac:picMkLst>
            <pc:docMk/>
            <pc:sldMk cId="3948757456" sldId="292"/>
            <ac:picMk id="13" creationId="{2897127E-6CEF-446C-BE87-93B7C46E49D1}"/>
          </ac:picMkLst>
        </pc:picChg>
      </pc:sldChg>
      <pc:sldChg chg="addSp modSp mod setBg">
        <pc:chgData name="Qi Qi" userId="f29008d1e1aa583c" providerId="LiveId" clId="{117AEE1D-04D4-4945-A9A2-A8DA38205905}" dt="2018-08-28T12:52:35.506" v="29" actId="26606"/>
        <pc:sldMkLst>
          <pc:docMk/>
          <pc:sldMk cId="639326759" sldId="293"/>
        </pc:sldMkLst>
        <pc:spChg chg="mod">
          <ac:chgData name="Qi Qi" userId="f29008d1e1aa583c" providerId="LiveId" clId="{117AEE1D-04D4-4945-A9A2-A8DA38205905}" dt="2018-08-28T12:52:35.506" v="29" actId="26606"/>
          <ac:spMkLst>
            <pc:docMk/>
            <pc:sldMk cId="639326759" sldId="293"/>
            <ac:spMk id="2" creationId="{00000000-0000-0000-0000-000000000000}"/>
          </ac:spMkLst>
        </pc:spChg>
        <pc:spChg chg="mod">
          <ac:chgData name="Qi Qi" userId="f29008d1e1aa583c" providerId="LiveId" clId="{117AEE1D-04D4-4945-A9A2-A8DA38205905}" dt="2018-08-28T12:52:35.506" v="29" actId="26606"/>
          <ac:spMkLst>
            <pc:docMk/>
            <pc:sldMk cId="639326759" sldId="293"/>
            <ac:spMk id="3" creationId="{00000000-0000-0000-0000-000000000000}"/>
          </ac:spMkLst>
        </pc:spChg>
        <pc:spChg chg="mod">
          <ac:chgData name="Qi Qi" userId="f29008d1e1aa583c" providerId="LiveId" clId="{117AEE1D-04D4-4945-A9A2-A8DA38205905}" dt="2018-08-28T12:52:35.506" v="29" actId="26606"/>
          <ac:spMkLst>
            <pc:docMk/>
            <pc:sldMk cId="639326759" sldId="293"/>
            <ac:spMk id="4" creationId="{00000000-0000-0000-0000-000000000000}"/>
          </ac:spMkLst>
        </pc:spChg>
        <pc:spChg chg="add">
          <ac:chgData name="Qi Qi" userId="f29008d1e1aa583c" providerId="LiveId" clId="{117AEE1D-04D4-4945-A9A2-A8DA38205905}" dt="2018-08-28T12:52:35.506" v="29" actId="26606"/>
          <ac:spMkLst>
            <pc:docMk/>
            <pc:sldMk cId="639326759" sldId="293"/>
            <ac:spMk id="9" creationId="{3B854194-185D-494D-905C-7C7CB2E30F6E}"/>
          </ac:spMkLst>
        </pc:spChg>
        <pc:spChg chg="add">
          <ac:chgData name="Qi Qi" userId="f29008d1e1aa583c" providerId="LiveId" clId="{117AEE1D-04D4-4945-A9A2-A8DA38205905}" dt="2018-08-28T12:52:35.506" v="29" actId="26606"/>
          <ac:spMkLst>
            <pc:docMk/>
            <pc:sldMk cId="639326759" sldId="293"/>
            <ac:spMk id="11" creationId="{B4F5FA0D-0104-4987-8241-EFF7C85B88DE}"/>
          </ac:spMkLst>
        </pc:spChg>
        <pc:picChg chg="add">
          <ac:chgData name="Qi Qi" userId="f29008d1e1aa583c" providerId="LiveId" clId="{117AEE1D-04D4-4945-A9A2-A8DA38205905}" dt="2018-08-28T12:52:35.506" v="29" actId="26606"/>
          <ac:picMkLst>
            <pc:docMk/>
            <pc:sldMk cId="639326759" sldId="293"/>
            <ac:picMk id="13" creationId="{2897127E-6CEF-446C-BE87-93B7C46E49D1}"/>
          </ac:picMkLst>
        </pc:picChg>
      </pc:sldChg>
      <pc:sldChg chg="addSp modSp mod setBg">
        <pc:chgData name="Qi Qi" userId="f29008d1e1aa583c" providerId="LiveId" clId="{117AEE1D-04D4-4945-A9A2-A8DA38205905}" dt="2018-08-28T12:52:55.583" v="30" actId="26606"/>
        <pc:sldMkLst>
          <pc:docMk/>
          <pc:sldMk cId="2254588129" sldId="294"/>
        </pc:sldMkLst>
        <pc:spChg chg="mod">
          <ac:chgData name="Qi Qi" userId="f29008d1e1aa583c" providerId="LiveId" clId="{117AEE1D-04D4-4945-A9A2-A8DA38205905}" dt="2018-08-28T12:52:55.583" v="30" actId="26606"/>
          <ac:spMkLst>
            <pc:docMk/>
            <pc:sldMk cId="2254588129" sldId="294"/>
            <ac:spMk id="2" creationId="{00000000-0000-0000-0000-000000000000}"/>
          </ac:spMkLst>
        </pc:spChg>
        <pc:spChg chg="mod">
          <ac:chgData name="Qi Qi" userId="f29008d1e1aa583c" providerId="LiveId" clId="{117AEE1D-04D4-4945-A9A2-A8DA38205905}" dt="2018-08-28T12:52:55.583" v="30" actId="26606"/>
          <ac:spMkLst>
            <pc:docMk/>
            <pc:sldMk cId="2254588129" sldId="294"/>
            <ac:spMk id="3" creationId="{00000000-0000-0000-0000-000000000000}"/>
          </ac:spMkLst>
        </pc:spChg>
        <pc:spChg chg="mod">
          <ac:chgData name="Qi Qi" userId="f29008d1e1aa583c" providerId="LiveId" clId="{117AEE1D-04D4-4945-A9A2-A8DA38205905}" dt="2018-08-28T12:52:55.583" v="30" actId="26606"/>
          <ac:spMkLst>
            <pc:docMk/>
            <pc:sldMk cId="2254588129" sldId="294"/>
            <ac:spMk id="4" creationId="{00000000-0000-0000-0000-000000000000}"/>
          </ac:spMkLst>
        </pc:spChg>
        <pc:spChg chg="add">
          <ac:chgData name="Qi Qi" userId="f29008d1e1aa583c" providerId="LiveId" clId="{117AEE1D-04D4-4945-A9A2-A8DA38205905}" dt="2018-08-28T12:52:55.583" v="30" actId="26606"/>
          <ac:spMkLst>
            <pc:docMk/>
            <pc:sldMk cId="2254588129" sldId="294"/>
            <ac:spMk id="9" creationId="{3B854194-185D-494D-905C-7C7CB2E30F6E}"/>
          </ac:spMkLst>
        </pc:spChg>
        <pc:spChg chg="add">
          <ac:chgData name="Qi Qi" userId="f29008d1e1aa583c" providerId="LiveId" clId="{117AEE1D-04D4-4945-A9A2-A8DA38205905}" dt="2018-08-28T12:52:55.583" v="30" actId="26606"/>
          <ac:spMkLst>
            <pc:docMk/>
            <pc:sldMk cId="2254588129" sldId="294"/>
            <ac:spMk id="11" creationId="{B4F5FA0D-0104-4987-8241-EFF7C85B88DE}"/>
          </ac:spMkLst>
        </pc:spChg>
        <pc:picChg chg="add">
          <ac:chgData name="Qi Qi" userId="f29008d1e1aa583c" providerId="LiveId" clId="{117AEE1D-04D4-4945-A9A2-A8DA38205905}" dt="2018-08-28T12:52:55.583" v="30" actId="26606"/>
          <ac:picMkLst>
            <pc:docMk/>
            <pc:sldMk cId="2254588129" sldId="294"/>
            <ac:picMk id="13" creationId="{2897127E-6CEF-446C-BE87-93B7C46E49D1}"/>
          </ac:picMkLst>
        </pc:picChg>
      </pc:sldChg>
      <pc:sldChg chg="addSp modSp mod setBg">
        <pc:chgData name="Qi Qi" userId="f29008d1e1aa583c" providerId="LiveId" clId="{117AEE1D-04D4-4945-A9A2-A8DA38205905}" dt="2018-08-28T12:53:00.966" v="31" actId="26606"/>
        <pc:sldMkLst>
          <pc:docMk/>
          <pc:sldMk cId="2584506613" sldId="295"/>
        </pc:sldMkLst>
        <pc:spChg chg="mod">
          <ac:chgData name="Qi Qi" userId="f29008d1e1aa583c" providerId="LiveId" clId="{117AEE1D-04D4-4945-A9A2-A8DA38205905}" dt="2018-08-28T12:53:00.966" v="31" actId="26606"/>
          <ac:spMkLst>
            <pc:docMk/>
            <pc:sldMk cId="2584506613" sldId="295"/>
            <ac:spMk id="2" creationId="{00000000-0000-0000-0000-000000000000}"/>
          </ac:spMkLst>
        </pc:spChg>
        <pc:spChg chg="mod">
          <ac:chgData name="Qi Qi" userId="f29008d1e1aa583c" providerId="LiveId" clId="{117AEE1D-04D4-4945-A9A2-A8DA38205905}" dt="2018-08-28T12:53:00.966" v="31" actId="26606"/>
          <ac:spMkLst>
            <pc:docMk/>
            <pc:sldMk cId="2584506613" sldId="295"/>
            <ac:spMk id="3" creationId="{00000000-0000-0000-0000-000000000000}"/>
          </ac:spMkLst>
        </pc:spChg>
        <pc:spChg chg="mod">
          <ac:chgData name="Qi Qi" userId="f29008d1e1aa583c" providerId="LiveId" clId="{117AEE1D-04D4-4945-A9A2-A8DA38205905}" dt="2018-08-28T12:53:00.966" v="31" actId="26606"/>
          <ac:spMkLst>
            <pc:docMk/>
            <pc:sldMk cId="2584506613" sldId="295"/>
            <ac:spMk id="4" creationId="{00000000-0000-0000-0000-000000000000}"/>
          </ac:spMkLst>
        </pc:spChg>
        <pc:spChg chg="add">
          <ac:chgData name="Qi Qi" userId="f29008d1e1aa583c" providerId="LiveId" clId="{117AEE1D-04D4-4945-A9A2-A8DA38205905}" dt="2018-08-28T12:53:00.966" v="31" actId="26606"/>
          <ac:spMkLst>
            <pc:docMk/>
            <pc:sldMk cId="2584506613" sldId="295"/>
            <ac:spMk id="9" creationId="{3B854194-185D-494D-905C-7C7CB2E30F6E}"/>
          </ac:spMkLst>
        </pc:spChg>
        <pc:spChg chg="add">
          <ac:chgData name="Qi Qi" userId="f29008d1e1aa583c" providerId="LiveId" clId="{117AEE1D-04D4-4945-A9A2-A8DA38205905}" dt="2018-08-28T12:53:00.966" v="31" actId="26606"/>
          <ac:spMkLst>
            <pc:docMk/>
            <pc:sldMk cId="2584506613" sldId="295"/>
            <ac:spMk id="11" creationId="{B4F5FA0D-0104-4987-8241-EFF7C85B88DE}"/>
          </ac:spMkLst>
        </pc:spChg>
        <pc:picChg chg="add">
          <ac:chgData name="Qi Qi" userId="f29008d1e1aa583c" providerId="LiveId" clId="{117AEE1D-04D4-4945-A9A2-A8DA38205905}" dt="2018-08-28T12:53:00.966" v="31" actId="26606"/>
          <ac:picMkLst>
            <pc:docMk/>
            <pc:sldMk cId="2584506613" sldId="295"/>
            <ac:picMk id="13" creationId="{2897127E-6CEF-446C-BE87-93B7C46E49D1}"/>
          </ac:picMkLst>
        </pc:picChg>
      </pc:sldChg>
      <pc:sldChg chg="addSp delSp modSp mod setBg">
        <pc:chgData name="Qi Qi" userId="f29008d1e1aa583c" providerId="LiveId" clId="{117AEE1D-04D4-4945-A9A2-A8DA38205905}" dt="2018-08-28T12:53:18.697" v="34" actId="26606"/>
        <pc:sldMkLst>
          <pc:docMk/>
          <pc:sldMk cId="3557867533" sldId="296"/>
        </pc:sldMkLst>
        <pc:spChg chg="mod">
          <ac:chgData name="Qi Qi" userId="f29008d1e1aa583c" providerId="LiveId" clId="{117AEE1D-04D4-4945-A9A2-A8DA38205905}" dt="2018-08-28T12:53:18.697" v="34" actId="26606"/>
          <ac:spMkLst>
            <pc:docMk/>
            <pc:sldMk cId="3557867533" sldId="296"/>
            <ac:spMk id="2" creationId="{00000000-0000-0000-0000-000000000000}"/>
          </ac:spMkLst>
        </pc:spChg>
        <pc:spChg chg="mod ord">
          <ac:chgData name="Qi Qi" userId="f29008d1e1aa583c" providerId="LiveId" clId="{117AEE1D-04D4-4945-A9A2-A8DA38205905}" dt="2018-08-28T12:53:18.697" v="34" actId="26606"/>
          <ac:spMkLst>
            <pc:docMk/>
            <pc:sldMk cId="3557867533" sldId="296"/>
            <ac:spMk id="3" creationId="{00000000-0000-0000-0000-000000000000}"/>
          </ac:spMkLst>
        </pc:spChg>
        <pc:spChg chg="mod">
          <ac:chgData name="Qi Qi" userId="f29008d1e1aa583c" providerId="LiveId" clId="{117AEE1D-04D4-4945-A9A2-A8DA38205905}" dt="2018-08-28T12:53:18.697" v="34" actId="26606"/>
          <ac:spMkLst>
            <pc:docMk/>
            <pc:sldMk cId="3557867533" sldId="296"/>
            <ac:spMk id="4" creationId="{00000000-0000-0000-0000-000000000000}"/>
          </ac:spMkLst>
        </pc:spChg>
        <pc:spChg chg="add del">
          <ac:chgData name="Qi Qi" userId="f29008d1e1aa583c" providerId="LiveId" clId="{117AEE1D-04D4-4945-A9A2-A8DA38205905}" dt="2018-08-28T12:53:18.689" v="33" actId="26606"/>
          <ac:spMkLst>
            <pc:docMk/>
            <pc:sldMk cId="3557867533" sldId="296"/>
            <ac:spMk id="9" creationId="{4351DFE5-F63D-4BE0-BDA9-E3EB88F01AA5}"/>
          </ac:spMkLst>
        </pc:spChg>
        <pc:spChg chg="add">
          <ac:chgData name="Qi Qi" userId="f29008d1e1aa583c" providerId="LiveId" clId="{117AEE1D-04D4-4945-A9A2-A8DA38205905}" dt="2018-08-28T12:53:18.697" v="34" actId="26606"/>
          <ac:spMkLst>
            <pc:docMk/>
            <pc:sldMk cId="3557867533" sldId="296"/>
            <ac:spMk id="33" creationId="{15911E3A-C35B-4EF7-A355-B84E9A14AF4D}"/>
          </ac:spMkLst>
        </pc:spChg>
        <pc:grpChg chg="add">
          <ac:chgData name="Qi Qi" userId="f29008d1e1aa583c" providerId="LiveId" clId="{117AEE1D-04D4-4945-A9A2-A8DA38205905}" dt="2018-08-28T12:53:18.697" v="34" actId="26606"/>
          <ac:grpSpMkLst>
            <pc:docMk/>
            <pc:sldMk cId="3557867533" sldId="296"/>
            <ac:grpSpMk id="34" creationId="{5F8A7F7F-DD1A-4F41-98AC-B9CE2A620CDC}"/>
          </ac:grpSpMkLst>
        </pc:grpChg>
        <pc:grpChg chg="add">
          <ac:chgData name="Qi Qi" userId="f29008d1e1aa583c" providerId="LiveId" clId="{117AEE1D-04D4-4945-A9A2-A8DA38205905}" dt="2018-08-28T12:53:18.697" v="34" actId="26606"/>
          <ac:grpSpMkLst>
            <pc:docMk/>
            <pc:sldMk cId="3557867533" sldId="296"/>
            <ac:grpSpMk id="38" creationId="{E21ADB3D-AD65-44B4-847D-5E90E90A5D16}"/>
          </ac:grpSpMkLst>
        </pc:grpChg>
        <pc:picChg chg="add del">
          <ac:chgData name="Qi Qi" userId="f29008d1e1aa583c" providerId="LiveId" clId="{117AEE1D-04D4-4945-A9A2-A8DA38205905}" dt="2018-08-28T12:53:18.689" v="33" actId="26606"/>
          <ac:picMkLst>
            <pc:docMk/>
            <pc:sldMk cId="3557867533" sldId="296"/>
            <ac:picMk id="11" creationId="{3AA16612-ACD2-4A16-8F2B-4514FD6BF28F}"/>
          </ac:picMkLst>
        </pc:picChg>
      </pc:sldChg>
      <pc:sldChg chg="addSp delSp modSp mod setBg">
        <pc:chgData name="Qi Qi" userId="f29008d1e1aa583c" providerId="LiveId" clId="{117AEE1D-04D4-4945-A9A2-A8DA38205905}" dt="2018-08-28T13:00:54.877" v="88" actId="26606"/>
        <pc:sldMkLst>
          <pc:docMk/>
          <pc:sldMk cId="2857486989" sldId="301"/>
        </pc:sldMkLst>
        <pc:spChg chg="mod">
          <ac:chgData name="Qi Qi" userId="f29008d1e1aa583c" providerId="LiveId" clId="{117AEE1D-04D4-4945-A9A2-A8DA38205905}" dt="2018-08-28T13:00:54.877" v="88" actId="26606"/>
          <ac:spMkLst>
            <pc:docMk/>
            <pc:sldMk cId="2857486989" sldId="301"/>
            <ac:spMk id="2" creationId="{00000000-0000-0000-0000-000000000000}"/>
          </ac:spMkLst>
        </pc:spChg>
        <pc:spChg chg="mod ord">
          <ac:chgData name="Qi Qi" userId="f29008d1e1aa583c" providerId="LiveId" clId="{117AEE1D-04D4-4945-A9A2-A8DA38205905}" dt="2018-08-28T13:00:54.877" v="88" actId="26606"/>
          <ac:spMkLst>
            <pc:docMk/>
            <pc:sldMk cId="2857486989" sldId="301"/>
            <ac:spMk id="3" creationId="{00000000-0000-0000-0000-000000000000}"/>
          </ac:spMkLst>
        </pc:spChg>
        <pc:spChg chg="add del">
          <ac:chgData name="Qi Qi" userId="f29008d1e1aa583c" providerId="LiveId" clId="{117AEE1D-04D4-4945-A9A2-A8DA38205905}" dt="2018-08-28T13:00:37.100" v="81" actId="26606"/>
          <ac:spMkLst>
            <pc:docMk/>
            <pc:sldMk cId="2857486989" sldId="301"/>
            <ac:spMk id="10" creationId="{217BE31F-A129-45DD-8071-A63EC47D943A}"/>
          </ac:spMkLst>
        </pc:spChg>
        <pc:spChg chg="add del">
          <ac:chgData name="Qi Qi" userId="f29008d1e1aa583c" providerId="LiveId" clId="{117AEE1D-04D4-4945-A9A2-A8DA38205905}" dt="2018-08-28T13:00:40.752" v="83" actId="26606"/>
          <ac:spMkLst>
            <pc:docMk/>
            <pc:sldMk cId="2857486989" sldId="301"/>
            <ac:spMk id="40" creationId="{66970A32-FB32-4881-8378-298B88BED5F0}"/>
          </ac:spMkLst>
        </pc:spChg>
        <pc:spChg chg="add del">
          <ac:chgData name="Qi Qi" userId="f29008d1e1aa583c" providerId="LiveId" clId="{117AEE1D-04D4-4945-A9A2-A8DA38205905}" dt="2018-08-28T13:00:40.752" v="83" actId="26606"/>
          <ac:spMkLst>
            <pc:docMk/>
            <pc:sldMk cId="2857486989" sldId="301"/>
            <ac:spMk id="41" creationId="{0AFE1151-0D14-4504-950C-EAFF3F3B959E}"/>
          </ac:spMkLst>
        </pc:spChg>
        <pc:spChg chg="add del">
          <ac:chgData name="Qi Qi" userId="f29008d1e1aa583c" providerId="LiveId" clId="{117AEE1D-04D4-4945-A9A2-A8DA38205905}" dt="2018-08-28T13:00:49.072" v="85" actId="26606"/>
          <ac:spMkLst>
            <pc:docMk/>
            <pc:sldMk cId="2857486989" sldId="301"/>
            <ac:spMk id="46" creationId="{569C1A01-6FB5-43CE-ADCC-936728ACAC0D}"/>
          </ac:spMkLst>
        </pc:spChg>
        <pc:spChg chg="add del">
          <ac:chgData name="Qi Qi" userId="f29008d1e1aa583c" providerId="LiveId" clId="{117AEE1D-04D4-4945-A9A2-A8DA38205905}" dt="2018-08-28T13:00:54.862" v="87" actId="26606"/>
          <ac:spMkLst>
            <pc:docMk/>
            <pc:sldMk cId="2857486989" sldId="301"/>
            <ac:spMk id="48" creationId="{4038CB10-1F5C-4D54-9DF7-12586DE5B007}"/>
          </ac:spMkLst>
        </pc:spChg>
        <pc:spChg chg="add del">
          <ac:chgData name="Qi Qi" userId="f29008d1e1aa583c" providerId="LiveId" clId="{117AEE1D-04D4-4945-A9A2-A8DA38205905}" dt="2018-08-28T13:00:54.862" v="87" actId="26606"/>
          <ac:spMkLst>
            <pc:docMk/>
            <pc:sldMk cId="2857486989" sldId="301"/>
            <ac:spMk id="49" creationId="{73ED6512-6858-4552-B699-9A97FE9A4EA2}"/>
          </ac:spMkLst>
        </pc:spChg>
        <pc:spChg chg="add">
          <ac:chgData name="Qi Qi" userId="f29008d1e1aa583c" providerId="LiveId" clId="{117AEE1D-04D4-4945-A9A2-A8DA38205905}" dt="2018-08-28T13:00:54.877" v="88" actId="26606"/>
          <ac:spMkLst>
            <pc:docMk/>
            <pc:sldMk cId="2857486989" sldId="301"/>
            <ac:spMk id="52" creationId="{569C1A01-6FB5-43CE-ADCC-936728ACAC0D}"/>
          </ac:spMkLst>
        </pc:spChg>
        <pc:grpChg chg="add del">
          <ac:chgData name="Qi Qi" userId="f29008d1e1aa583c" providerId="LiveId" clId="{117AEE1D-04D4-4945-A9A2-A8DA38205905}" dt="2018-08-28T13:00:37.100" v="81" actId="26606"/>
          <ac:grpSpMkLst>
            <pc:docMk/>
            <pc:sldMk cId="2857486989" sldId="301"/>
            <ac:grpSpMk id="12" creationId="{7CA163AC-F477-454A-9FB4-81324C004BEF}"/>
          </ac:grpSpMkLst>
        </pc:grpChg>
        <pc:grpChg chg="add del">
          <ac:chgData name="Qi Qi" userId="f29008d1e1aa583c" providerId="LiveId" clId="{117AEE1D-04D4-4945-A9A2-A8DA38205905}" dt="2018-08-28T13:00:37.100" v="81" actId="26606"/>
          <ac:grpSpMkLst>
            <pc:docMk/>
            <pc:sldMk cId="2857486989" sldId="301"/>
            <ac:grpSpMk id="35" creationId="{83118EC2-A2C7-4CDB-887C-21E0B0C437D1}"/>
          </ac:grpSpMkLst>
        </pc:grpChg>
        <pc:grpChg chg="add del">
          <ac:chgData name="Qi Qi" userId="f29008d1e1aa583c" providerId="LiveId" clId="{117AEE1D-04D4-4945-A9A2-A8DA38205905}" dt="2018-08-28T13:00:40.752" v="83" actId="26606"/>
          <ac:grpSpMkLst>
            <pc:docMk/>
            <pc:sldMk cId="2857486989" sldId="301"/>
            <ac:grpSpMk id="42" creationId="{F29F4DAE-D0C6-4D03-A1ED-A5F5C826A7E2}"/>
          </ac:grpSpMkLst>
        </pc:grpChg>
        <pc:grpChg chg="add del">
          <ac:chgData name="Qi Qi" userId="f29008d1e1aa583c" providerId="LiveId" clId="{117AEE1D-04D4-4945-A9A2-A8DA38205905}" dt="2018-08-28T13:00:40.752" v="83" actId="26606"/>
          <ac:grpSpMkLst>
            <pc:docMk/>
            <pc:sldMk cId="2857486989" sldId="301"/>
            <ac:grpSpMk id="43" creationId="{A24D3ABC-09C0-48E7-AA0A-0907A545D881}"/>
          </ac:grpSpMkLst>
        </pc:grpChg>
        <pc:picChg chg="mod ord">
          <ac:chgData name="Qi Qi" userId="f29008d1e1aa583c" providerId="LiveId" clId="{117AEE1D-04D4-4945-A9A2-A8DA38205905}" dt="2018-08-28T13:00:54.877" v="88" actId="26606"/>
          <ac:picMkLst>
            <pc:docMk/>
            <pc:sldMk cId="2857486989" sldId="301"/>
            <ac:picMk id="5" creationId="{00000000-0000-0000-0000-000000000000}"/>
          </ac:picMkLst>
        </pc:picChg>
        <pc:picChg chg="add del">
          <ac:chgData name="Qi Qi" userId="f29008d1e1aa583c" providerId="LiveId" clId="{117AEE1D-04D4-4945-A9A2-A8DA38205905}" dt="2018-08-28T13:00:49.072" v="85" actId="26606"/>
          <ac:picMkLst>
            <pc:docMk/>
            <pc:sldMk cId="2857486989" sldId="301"/>
            <ac:picMk id="45" creationId="{EE09A529-E47C-4634-BB98-0A9526C372B4}"/>
          </ac:picMkLst>
        </pc:picChg>
        <pc:picChg chg="add">
          <ac:chgData name="Qi Qi" userId="f29008d1e1aa583c" providerId="LiveId" clId="{117AEE1D-04D4-4945-A9A2-A8DA38205905}" dt="2018-08-28T13:00:54.877" v="88" actId="26606"/>
          <ac:picMkLst>
            <pc:docMk/>
            <pc:sldMk cId="2857486989" sldId="301"/>
            <ac:picMk id="51" creationId="{EE09A529-E47C-4634-BB98-0A9526C372B4}"/>
          </ac:picMkLst>
        </pc:picChg>
      </pc:sldChg>
      <pc:sldChg chg="addSp delSp modSp add mod setBg">
        <pc:chgData name="Qi Qi" userId="f29008d1e1aa583c" providerId="LiveId" clId="{117AEE1D-04D4-4945-A9A2-A8DA38205905}" dt="2018-08-28T13:03:21.797" v="121" actId="26606"/>
        <pc:sldMkLst>
          <pc:docMk/>
          <pc:sldMk cId="3331731855" sldId="302"/>
        </pc:sldMkLst>
        <pc:spChg chg="del mod">
          <ac:chgData name="Qi Qi" userId="f29008d1e1aa583c" providerId="LiveId" clId="{117AEE1D-04D4-4945-A9A2-A8DA38205905}" dt="2018-08-28T12:49:14.271" v="9" actId="478"/>
          <ac:spMkLst>
            <pc:docMk/>
            <pc:sldMk cId="3331731855" sldId="302"/>
            <ac:spMk id="2" creationId="{5B0492C8-3B04-495F-9A8C-897359B40E45}"/>
          </ac:spMkLst>
        </pc:spChg>
        <pc:spChg chg="del">
          <ac:chgData name="Qi Qi" userId="f29008d1e1aa583c" providerId="LiveId" clId="{117AEE1D-04D4-4945-A9A2-A8DA38205905}" dt="2018-08-28T12:48:21.734" v="3"/>
          <ac:spMkLst>
            <pc:docMk/>
            <pc:sldMk cId="3331731855" sldId="302"/>
            <ac:spMk id="3" creationId="{B05A6618-D5BB-46C9-B8E7-345C3B0B001F}"/>
          </ac:spMkLst>
        </pc:spChg>
        <pc:spChg chg="mod">
          <ac:chgData name="Qi Qi" userId="f29008d1e1aa583c" providerId="LiveId" clId="{117AEE1D-04D4-4945-A9A2-A8DA38205905}" dt="2018-08-28T13:03:21.797" v="121" actId="26606"/>
          <ac:spMkLst>
            <pc:docMk/>
            <pc:sldMk cId="3331731855" sldId="302"/>
            <ac:spMk id="4" creationId="{775F51EB-F595-4510-9F7D-85A3FDAB6BBF}"/>
          </ac:spMkLst>
        </pc:spChg>
        <pc:spChg chg="add del">
          <ac:chgData name="Qi Qi" userId="f29008d1e1aa583c" providerId="LiveId" clId="{117AEE1D-04D4-4945-A9A2-A8DA38205905}" dt="2018-08-28T13:03:13.615" v="112" actId="26606"/>
          <ac:spMkLst>
            <pc:docMk/>
            <pc:sldMk cId="3331731855" sldId="302"/>
            <ac:spMk id="10" creationId="{42A5316D-ED2F-4F89-B4B4-8D9240B1A348}"/>
          </ac:spMkLst>
        </pc:spChg>
        <pc:spChg chg="add del">
          <ac:chgData name="Qi Qi" userId="f29008d1e1aa583c" providerId="LiveId" clId="{117AEE1D-04D4-4945-A9A2-A8DA38205905}" dt="2018-08-28T13:03:17.616" v="114" actId="26606"/>
          <ac:spMkLst>
            <pc:docMk/>
            <pc:sldMk cId="3331731855" sldId="302"/>
            <ac:spMk id="12" creationId="{CB44330D-EA18-4254-AA95-EB49948539B8}"/>
          </ac:spMkLst>
        </pc:spChg>
        <pc:spChg chg="add del">
          <ac:chgData name="Qi Qi" userId="f29008d1e1aa583c" providerId="LiveId" clId="{117AEE1D-04D4-4945-A9A2-A8DA38205905}" dt="2018-08-28T13:03:17.616" v="114" actId="26606"/>
          <ac:spMkLst>
            <pc:docMk/>
            <pc:sldMk cId="3331731855" sldId="302"/>
            <ac:spMk id="13" creationId="{32BC26D8-82FB-445E-AA49-62A77D7C1EE0}"/>
          </ac:spMkLst>
        </pc:spChg>
        <pc:spChg chg="add del">
          <ac:chgData name="Qi Qi" userId="f29008d1e1aa583c" providerId="LiveId" clId="{117AEE1D-04D4-4945-A9A2-A8DA38205905}" dt="2018-08-28T13:03:18.945" v="116" actId="26606"/>
          <ac:spMkLst>
            <pc:docMk/>
            <pc:sldMk cId="3331731855" sldId="302"/>
            <ac:spMk id="15" creationId="{E4505C23-674B-4195-81D6-0C127FEAE3F8}"/>
          </ac:spMkLst>
        </pc:spChg>
        <pc:spChg chg="add del">
          <ac:chgData name="Qi Qi" userId="f29008d1e1aa583c" providerId="LiveId" clId="{117AEE1D-04D4-4945-A9A2-A8DA38205905}" dt="2018-08-28T13:03:18.945" v="116" actId="26606"/>
          <ac:spMkLst>
            <pc:docMk/>
            <pc:sldMk cId="3331731855" sldId="302"/>
            <ac:spMk id="16" creationId="{65C9B8F0-FF66-4C15-BD05-E86B87331846}"/>
          </ac:spMkLst>
        </pc:spChg>
        <pc:spChg chg="add del">
          <ac:chgData name="Qi Qi" userId="f29008d1e1aa583c" providerId="LiveId" clId="{117AEE1D-04D4-4945-A9A2-A8DA38205905}" dt="2018-08-28T13:03:20.475" v="118" actId="26606"/>
          <ac:spMkLst>
            <pc:docMk/>
            <pc:sldMk cId="3331731855" sldId="302"/>
            <ac:spMk id="18" creationId="{32BC26D8-82FB-445E-AA49-62A77D7C1EE0}"/>
          </ac:spMkLst>
        </pc:spChg>
        <pc:spChg chg="add del">
          <ac:chgData name="Qi Qi" userId="f29008d1e1aa583c" providerId="LiveId" clId="{117AEE1D-04D4-4945-A9A2-A8DA38205905}" dt="2018-08-28T13:03:20.475" v="118" actId="26606"/>
          <ac:spMkLst>
            <pc:docMk/>
            <pc:sldMk cId="3331731855" sldId="302"/>
            <ac:spMk id="19" creationId="{CB44330D-EA18-4254-AA95-EB49948539B8}"/>
          </ac:spMkLst>
        </pc:spChg>
        <pc:spChg chg="add del">
          <ac:chgData name="Qi Qi" userId="f29008d1e1aa583c" providerId="LiveId" clId="{117AEE1D-04D4-4945-A9A2-A8DA38205905}" dt="2018-08-28T13:03:21.781" v="120" actId="26606"/>
          <ac:spMkLst>
            <pc:docMk/>
            <pc:sldMk cId="3331731855" sldId="302"/>
            <ac:spMk id="21" creationId="{32BC26D8-82FB-445E-AA49-62A77D7C1EE0}"/>
          </ac:spMkLst>
        </pc:spChg>
        <pc:spChg chg="add del">
          <ac:chgData name="Qi Qi" userId="f29008d1e1aa583c" providerId="LiveId" clId="{117AEE1D-04D4-4945-A9A2-A8DA38205905}" dt="2018-08-28T13:03:21.781" v="120" actId="26606"/>
          <ac:spMkLst>
            <pc:docMk/>
            <pc:sldMk cId="3331731855" sldId="302"/>
            <ac:spMk id="22" creationId="{CB44330D-EA18-4254-AA95-EB49948539B8}"/>
          </ac:spMkLst>
        </pc:spChg>
        <pc:spChg chg="add">
          <ac:chgData name="Qi Qi" userId="f29008d1e1aa583c" providerId="LiveId" clId="{117AEE1D-04D4-4945-A9A2-A8DA38205905}" dt="2018-08-28T13:03:21.797" v="121" actId="26606"/>
          <ac:spMkLst>
            <pc:docMk/>
            <pc:sldMk cId="3331731855" sldId="302"/>
            <ac:spMk id="24" creationId="{32BC26D8-82FB-445E-AA49-62A77D7C1EE0}"/>
          </ac:spMkLst>
        </pc:spChg>
        <pc:spChg chg="add">
          <ac:chgData name="Qi Qi" userId="f29008d1e1aa583c" providerId="LiveId" clId="{117AEE1D-04D4-4945-A9A2-A8DA38205905}" dt="2018-08-28T13:03:21.797" v="121" actId="26606"/>
          <ac:spMkLst>
            <pc:docMk/>
            <pc:sldMk cId="3331731855" sldId="302"/>
            <ac:spMk id="25" creationId="{CB44330D-EA18-4254-AA95-EB49948539B8}"/>
          </ac:spMkLst>
        </pc:spChg>
        <pc:graphicFrameChg chg="add mod ord modGraphic">
          <ac:chgData name="Qi Qi" userId="f29008d1e1aa583c" providerId="LiveId" clId="{117AEE1D-04D4-4945-A9A2-A8DA38205905}" dt="2018-08-28T13:03:21.797" v="121" actId="26606"/>
          <ac:graphicFrameMkLst>
            <pc:docMk/>
            <pc:sldMk cId="3331731855" sldId="302"/>
            <ac:graphicFrameMk id="5" creationId="{3BE82931-D904-40D2-AAEF-DFAECE02AD56}"/>
          </ac:graphicFrameMkLst>
        </pc:graphicFrameChg>
      </pc:sldChg>
      <pc:sldChg chg="addSp add ord">
        <pc:chgData name="Qi Qi" userId="f29008d1e1aa583c" providerId="LiveId" clId="{117AEE1D-04D4-4945-A9A2-A8DA38205905}" dt="2018-08-28T13:08:20.137" v="124"/>
        <pc:sldMkLst>
          <pc:docMk/>
          <pc:sldMk cId="668071198" sldId="303"/>
        </pc:sldMkLst>
        <pc:picChg chg="add">
          <ac:chgData name="Qi Qi" userId="f29008d1e1aa583c" providerId="LiveId" clId="{117AEE1D-04D4-4945-A9A2-A8DA38205905}" dt="2018-08-28T13:08:20.137" v="124"/>
          <ac:picMkLst>
            <pc:docMk/>
            <pc:sldMk cId="668071198" sldId="303"/>
            <ac:picMk id="5" creationId="{A126A626-71EC-4113-987F-C278CCDA1F22}"/>
          </ac:picMkLst>
        </pc:picChg>
      </pc:sldChg>
      <pc:sldChg chg="addSp delSp modSp add mod setBg modNotesTx">
        <pc:chgData name="Qi Qi" userId="f29008d1e1aa583c" providerId="LiveId" clId="{117AEE1D-04D4-4945-A9A2-A8DA38205905}" dt="2018-08-28T13:14:27.018" v="134" actId="26606"/>
        <pc:sldMkLst>
          <pc:docMk/>
          <pc:sldMk cId="2036244172" sldId="304"/>
        </pc:sldMkLst>
        <pc:spChg chg="add del">
          <ac:chgData name="Qi Qi" userId="f29008d1e1aa583c" providerId="LiveId" clId="{117AEE1D-04D4-4945-A9A2-A8DA38205905}" dt="2018-08-28T13:11:34.177" v="129" actId="26606"/>
          <ac:spMkLst>
            <pc:docMk/>
            <pc:sldMk cId="2036244172" sldId="304"/>
            <ac:spMk id="2" creationId="{C1068134-8CFF-4237-9515-0C2651759582}"/>
          </ac:spMkLst>
        </pc:spChg>
        <pc:spChg chg="add del">
          <ac:chgData name="Qi Qi" userId="f29008d1e1aa583c" providerId="LiveId" clId="{117AEE1D-04D4-4945-A9A2-A8DA38205905}" dt="2018-08-28T13:11:34.177" v="129" actId="26606"/>
          <ac:spMkLst>
            <pc:docMk/>
            <pc:sldMk cId="2036244172" sldId="304"/>
            <ac:spMk id="3" creationId="{DC76DD6D-88CF-42E4-83DF-9881B3FEC714}"/>
          </ac:spMkLst>
        </pc:spChg>
        <pc:spChg chg="mod">
          <ac:chgData name="Qi Qi" userId="f29008d1e1aa583c" providerId="LiveId" clId="{117AEE1D-04D4-4945-A9A2-A8DA38205905}" dt="2018-08-28T13:11:34.177" v="129" actId="26606"/>
          <ac:spMkLst>
            <pc:docMk/>
            <pc:sldMk cId="2036244172" sldId="304"/>
            <ac:spMk id="4" creationId="{9D914A7E-5DB4-463A-9645-0A93774630EB}"/>
          </ac:spMkLst>
        </pc:spChg>
        <pc:spChg chg="add del">
          <ac:chgData name="Qi Qi" userId="f29008d1e1aa583c" providerId="LiveId" clId="{117AEE1D-04D4-4945-A9A2-A8DA38205905}" dt="2018-08-28T13:11:34.099" v="128" actId="26606"/>
          <ac:spMkLst>
            <pc:docMk/>
            <pc:sldMk cId="2036244172" sldId="304"/>
            <ac:spMk id="11" creationId="{32BC26D8-82FB-445E-AA49-62A77D7C1EE0}"/>
          </ac:spMkLst>
        </pc:spChg>
        <pc:spChg chg="add del">
          <ac:chgData name="Qi Qi" userId="f29008d1e1aa583c" providerId="LiveId" clId="{117AEE1D-04D4-4945-A9A2-A8DA38205905}" dt="2018-08-28T13:11:34.099" v="128" actId="26606"/>
          <ac:spMkLst>
            <pc:docMk/>
            <pc:sldMk cId="2036244172" sldId="304"/>
            <ac:spMk id="13" creationId="{CB44330D-EA18-4254-AA95-EB49948539B8}"/>
          </ac:spMkLst>
        </pc:spChg>
        <pc:spChg chg="add">
          <ac:chgData name="Qi Qi" userId="f29008d1e1aa583c" providerId="LiveId" clId="{117AEE1D-04D4-4945-A9A2-A8DA38205905}" dt="2018-08-28T13:14:27.018" v="134" actId="26606"/>
          <ac:spMkLst>
            <pc:docMk/>
            <pc:sldMk cId="2036244172" sldId="304"/>
            <ac:spMk id="20" creationId="{32BC26D8-82FB-445E-AA49-62A77D7C1EE0}"/>
          </ac:spMkLst>
        </pc:spChg>
        <pc:spChg chg="add">
          <ac:chgData name="Qi Qi" userId="f29008d1e1aa583c" providerId="LiveId" clId="{117AEE1D-04D4-4945-A9A2-A8DA38205905}" dt="2018-08-28T13:14:27.018" v="134" actId="26606"/>
          <ac:spMkLst>
            <pc:docMk/>
            <pc:sldMk cId="2036244172" sldId="304"/>
            <ac:spMk id="22" creationId="{CB44330D-EA18-4254-AA95-EB49948539B8}"/>
          </ac:spMkLst>
        </pc:spChg>
        <pc:picChg chg="add del">
          <ac:chgData name="Qi Qi" userId="f29008d1e1aa583c" providerId="LiveId" clId="{117AEE1D-04D4-4945-A9A2-A8DA38205905}" dt="2018-08-28T13:11:34.177" v="129" actId="26606"/>
          <ac:picMkLst>
            <pc:docMk/>
            <pc:sldMk cId="2036244172" sldId="304"/>
            <ac:picMk id="5" creationId="{DC9C49E5-9D06-44AA-A686-9C3D204C449C}"/>
          </ac:picMkLst>
        </pc:picChg>
        <pc:picChg chg="add del">
          <ac:chgData name="Qi Qi" userId="f29008d1e1aa583c" providerId="LiveId" clId="{117AEE1D-04D4-4945-A9A2-A8DA38205905}" dt="2018-08-28T13:11:34.099" v="128" actId="26606"/>
          <ac:picMkLst>
            <pc:docMk/>
            <pc:sldMk cId="2036244172" sldId="304"/>
            <ac:picMk id="8" creationId="{DC9C49E5-9D06-44AA-A686-9C3D204C449C}"/>
          </ac:picMkLst>
        </pc:picChg>
        <pc:picChg chg="add mod">
          <ac:chgData name="Qi Qi" userId="f29008d1e1aa583c" providerId="LiveId" clId="{117AEE1D-04D4-4945-A9A2-A8DA38205905}" dt="2018-08-28T13:14:27.018" v="134" actId="26606"/>
          <ac:picMkLst>
            <pc:docMk/>
            <pc:sldMk cId="2036244172" sldId="304"/>
            <ac:picMk id="15" creationId="{DC9C49E5-9D06-44AA-A686-9C3D204C449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C33D72-FE34-473F-A580-A1F13DA2DA3E}" type="doc">
      <dgm:prSet loTypeId="urn:microsoft.com/office/officeart/2005/8/layout/cycle8" loCatId="cycle" qsTypeId="urn:microsoft.com/office/officeart/2005/8/quickstyle/simple1" qsCatId="simple" csTypeId="urn:microsoft.com/office/officeart/2005/8/colors/accent2_2" csCatId="accent2"/>
      <dgm:spPr/>
      <dgm:t>
        <a:bodyPr/>
        <a:lstStyle/>
        <a:p>
          <a:endParaRPr lang="en-US"/>
        </a:p>
      </dgm:t>
    </dgm:pt>
    <dgm:pt modelId="{1B756BD6-9199-4F7F-A8B6-5AFBAE597F18}">
      <dgm:prSet/>
      <dgm:spPr/>
      <dgm:t>
        <a:bodyPr/>
        <a:lstStyle/>
        <a:p>
          <a:r>
            <a:rPr kumimoji="1" lang="zh-CN"/>
            <a:t>课堂测验</a:t>
          </a:r>
          <a:endParaRPr lang="en-US"/>
        </a:p>
      </dgm:t>
    </dgm:pt>
    <dgm:pt modelId="{9770C2DB-8BA1-47F4-B8BA-FB040E822C30}" type="parTrans" cxnId="{F1687EA7-01A1-4109-B1E9-7565ABBBAACA}">
      <dgm:prSet/>
      <dgm:spPr/>
      <dgm:t>
        <a:bodyPr/>
        <a:lstStyle/>
        <a:p>
          <a:endParaRPr lang="en-US"/>
        </a:p>
      </dgm:t>
    </dgm:pt>
    <dgm:pt modelId="{8E46F047-B3D3-443D-830B-92D4677DEE0E}" type="sibTrans" cxnId="{F1687EA7-01A1-4109-B1E9-7565ABBBAACA}">
      <dgm:prSet/>
      <dgm:spPr/>
      <dgm:t>
        <a:bodyPr/>
        <a:lstStyle/>
        <a:p>
          <a:endParaRPr lang="en-US"/>
        </a:p>
      </dgm:t>
    </dgm:pt>
    <dgm:pt modelId="{E6B4F3BD-E3DC-42EC-968E-A5160A057E96}">
      <dgm:prSet/>
      <dgm:spPr/>
      <dgm:t>
        <a:bodyPr/>
        <a:lstStyle/>
        <a:p>
          <a:r>
            <a:rPr kumimoji="1" lang="zh-CN"/>
            <a:t>期末考试</a:t>
          </a:r>
          <a:endParaRPr lang="en-US"/>
        </a:p>
      </dgm:t>
    </dgm:pt>
    <dgm:pt modelId="{193D4527-04E5-441F-B8DD-48A730F53FB4}" type="parTrans" cxnId="{3ECB4803-7320-4740-8A44-114638963C15}">
      <dgm:prSet/>
      <dgm:spPr/>
      <dgm:t>
        <a:bodyPr/>
        <a:lstStyle/>
        <a:p>
          <a:endParaRPr lang="en-US"/>
        </a:p>
      </dgm:t>
    </dgm:pt>
    <dgm:pt modelId="{5DD419BD-9C73-449D-8555-4B233CC8E06A}" type="sibTrans" cxnId="{3ECB4803-7320-4740-8A44-114638963C15}">
      <dgm:prSet/>
      <dgm:spPr/>
      <dgm:t>
        <a:bodyPr/>
        <a:lstStyle/>
        <a:p>
          <a:endParaRPr lang="en-US"/>
        </a:p>
      </dgm:t>
    </dgm:pt>
    <dgm:pt modelId="{C58B1BF0-06C5-4915-A60E-77A785305128}">
      <dgm:prSet/>
      <dgm:spPr/>
      <dgm:t>
        <a:bodyPr/>
        <a:lstStyle/>
        <a:p>
          <a:r>
            <a:rPr kumimoji="1" lang="zh-CN"/>
            <a:t>设计与编程项目（选做，做可为期末考试加分）</a:t>
          </a:r>
          <a:endParaRPr lang="en-US"/>
        </a:p>
      </dgm:t>
    </dgm:pt>
    <dgm:pt modelId="{1BAD4488-910C-44D0-8A10-D4DE1F738CD4}" type="parTrans" cxnId="{B340B7C6-333E-4924-8707-30E5239A420C}">
      <dgm:prSet/>
      <dgm:spPr/>
      <dgm:t>
        <a:bodyPr/>
        <a:lstStyle/>
        <a:p>
          <a:endParaRPr lang="en-US"/>
        </a:p>
      </dgm:t>
    </dgm:pt>
    <dgm:pt modelId="{607147DD-DA66-44AB-A979-7CAD701765A4}" type="sibTrans" cxnId="{B340B7C6-333E-4924-8707-30E5239A420C}">
      <dgm:prSet/>
      <dgm:spPr/>
      <dgm:t>
        <a:bodyPr/>
        <a:lstStyle/>
        <a:p>
          <a:endParaRPr lang="en-US"/>
        </a:p>
      </dgm:t>
    </dgm:pt>
    <dgm:pt modelId="{645BCB87-C5C7-4D9C-A196-89481E674882}">
      <dgm:prSet/>
      <dgm:spPr/>
      <dgm:t>
        <a:bodyPr/>
        <a:lstStyle/>
        <a:p>
          <a:r>
            <a:rPr kumimoji="1" lang="zh-CN"/>
            <a:t>课堂考勤</a:t>
          </a:r>
          <a:endParaRPr lang="en-US"/>
        </a:p>
      </dgm:t>
    </dgm:pt>
    <dgm:pt modelId="{DA3BA014-F44E-408C-BB3B-52FD2D97F619}" type="parTrans" cxnId="{2CDDA1B1-05B7-46D5-B597-4721C66AB80D}">
      <dgm:prSet/>
      <dgm:spPr/>
      <dgm:t>
        <a:bodyPr/>
        <a:lstStyle/>
        <a:p>
          <a:endParaRPr lang="en-US"/>
        </a:p>
      </dgm:t>
    </dgm:pt>
    <dgm:pt modelId="{F58126CD-9C63-44DB-B69A-D81E16BD5CA3}" type="sibTrans" cxnId="{2CDDA1B1-05B7-46D5-B597-4721C66AB80D}">
      <dgm:prSet/>
      <dgm:spPr/>
      <dgm:t>
        <a:bodyPr/>
        <a:lstStyle/>
        <a:p>
          <a:endParaRPr lang="en-US"/>
        </a:p>
      </dgm:t>
    </dgm:pt>
    <dgm:pt modelId="{94C046A1-0B31-473A-BB0A-A595DA8490CA}">
      <dgm:prSet/>
      <dgm:spPr/>
      <dgm:t>
        <a:bodyPr/>
        <a:lstStyle/>
        <a:p>
          <a:r>
            <a:rPr kumimoji="1" lang="zh-CN"/>
            <a:t>每次点名，请假需要假条</a:t>
          </a:r>
          <a:endParaRPr lang="en-US"/>
        </a:p>
      </dgm:t>
    </dgm:pt>
    <dgm:pt modelId="{4D2FE74E-81F1-4C1F-902F-763F79EBC279}" type="parTrans" cxnId="{FB542DC2-6297-474A-8C7C-6A44A6BD8693}">
      <dgm:prSet/>
      <dgm:spPr/>
      <dgm:t>
        <a:bodyPr/>
        <a:lstStyle/>
        <a:p>
          <a:endParaRPr lang="en-US"/>
        </a:p>
      </dgm:t>
    </dgm:pt>
    <dgm:pt modelId="{9A7C2E37-2D79-440C-A297-7C91C88F6F33}" type="sibTrans" cxnId="{FB542DC2-6297-474A-8C7C-6A44A6BD8693}">
      <dgm:prSet/>
      <dgm:spPr/>
      <dgm:t>
        <a:bodyPr/>
        <a:lstStyle/>
        <a:p>
          <a:endParaRPr lang="en-US"/>
        </a:p>
      </dgm:t>
    </dgm:pt>
    <dgm:pt modelId="{56283ECE-2162-464E-8CA8-DEC718BD94E2}">
      <dgm:prSet/>
      <dgm:spPr/>
      <dgm:t>
        <a:bodyPr/>
        <a:lstStyle/>
        <a:p>
          <a:r>
            <a:rPr kumimoji="1" lang="zh-CN"/>
            <a:t>回答问题</a:t>
          </a:r>
          <a:endParaRPr lang="en-US"/>
        </a:p>
      </dgm:t>
    </dgm:pt>
    <dgm:pt modelId="{62B59AC8-86D1-4B91-94D7-3E38A878EFA7}" type="parTrans" cxnId="{0213554E-0727-43EA-A17D-484D796254C0}">
      <dgm:prSet/>
      <dgm:spPr/>
      <dgm:t>
        <a:bodyPr/>
        <a:lstStyle/>
        <a:p>
          <a:endParaRPr lang="en-US"/>
        </a:p>
      </dgm:t>
    </dgm:pt>
    <dgm:pt modelId="{D696AA81-C3F8-4AC0-9B95-5ED94CB8DA68}" type="sibTrans" cxnId="{0213554E-0727-43EA-A17D-484D796254C0}">
      <dgm:prSet/>
      <dgm:spPr/>
      <dgm:t>
        <a:bodyPr/>
        <a:lstStyle/>
        <a:p>
          <a:endParaRPr lang="en-US"/>
        </a:p>
      </dgm:t>
    </dgm:pt>
    <dgm:pt modelId="{163EE017-D55D-475C-8945-DCF958C9797F}" type="pres">
      <dgm:prSet presAssocID="{96C33D72-FE34-473F-A580-A1F13DA2DA3E}" presName="compositeShape" presStyleCnt="0">
        <dgm:presLayoutVars>
          <dgm:chMax val="7"/>
          <dgm:dir/>
          <dgm:resizeHandles val="exact"/>
        </dgm:presLayoutVars>
      </dgm:prSet>
      <dgm:spPr/>
    </dgm:pt>
    <dgm:pt modelId="{82D2B883-87E5-4699-8E75-BAD121EB5EDD}" type="pres">
      <dgm:prSet presAssocID="{96C33D72-FE34-473F-A580-A1F13DA2DA3E}" presName="wedge1" presStyleLbl="node1" presStyleIdx="0" presStyleCnt="5"/>
      <dgm:spPr/>
    </dgm:pt>
    <dgm:pt modelId="{D1D93965-304D-4748-8816-DAEA501EC420}" type="pres">
      <dgm:prSet presAssocID="{96C33D72-FE34-473F-A580-A1F13DA2DA3E}" presName="dummy1a" presStyleCnt="0"/>
      <dgm:spPr/>
    </dgm:pt>
    <dgm:pt modelId="{1B7F5B2A-22B2-4377-8B7F-9EEF59385BEA}" type="pres">
      <dgm:prSet presAssocID="{96C33D72-FE34-473F-A580-A1F13DA2DA3E}" presName="dummy1b" presStyleCnt="0"/>
      <dgm:spPr/>
    </dgm:pt>
    <dgm:pt modelId="{2ACDDF8D-6671-487C-993D-2FE5FBD7EF93}" type="pres">
      <dgm:prSet presAssocID="{96C33D72-FE34-473F-A580-A1F13DA2DA3E}" presName="wedge1Tx" presStyleLbl="node1" presStyleIdx="0" presStyleCnt="5">
        <dgm:presLayoutVars>
          <dgm:chMax val="0"/>
          <dgm:chPref val="0"/>
          <dgm:bulletEnabled val="1"/>
        </dgm:presLayoutVars>
      </dgm:prSet>
      <dgm:spPr/>
    </dgm:pt>
    <dgm:pt modelId="{F4BB3F11-C5A5-4102-BB2D-B9E4E99CC4F6}" type="pres">
      <dgm:prSet presAssocID="{96C33D72-FE34-473F-A580-A1F13DA2DA3E}" presName="wedge2" presStyleLbl="node1" presStyleIdx="1" presStyleCnt="5"/>
      <dgm:spPr/>
    </dgm:pt>
    <dgm:pt modelId="{F1BD678D-C799-4285-B5BD-BB87938D0AAC}" type="pres">
      <dgm:prSet presAssocID="{96C33D72-FE34-473F-A580-A1F13DA2DA3E}" presName="dummy2a" presStyleCnt="0"/>
      <dgm:spPr/>
    </dgm:pt>
    <dgm:pt modelId="{80A3F1AE-586F-4494-8A14-DDC06D770C7C}" type="pres">
      <dgm:prSet presAssocID="{96C33D72-FE34-473F-A580-A1F13DA2DA3E}" presName="dummy2b" presStyleCnt="0"/>
      <dgm:spPr/>
    </dgm:pt>
    <dgm:pt modelId="{D450F45C-6D59-4CB5-8A6B-6BA35A5CDE45}" type="pres">
      <dgm:prSet presAssocID="{96C33D72-FE34-473F-A580-A1F13DA2DA3E}" presName="wedge2Tx" presStyleLbl="node1" presStyleIdx="1" presStyleCnt="5">
        <dgm:presLayoutVars>
          <dgm:chMax val="0"/>
          <dgm:chPref val="0"/>
          <dgm:bulletEnabled val="1"/>
        </dgm:presLayoutVars>
      </dgm:prSet>
      <dgm:spPr/>
    </dgm:pt>
    <dgm:pt modelId="{2B2B454D-A287-4D36-8828-3ED8C77079F2}" type="pres">
      <dgm:prSet presAssocID="{96C33D72-FE34-473F-A580-A1F13DA2DA3E}" presName="wedge3" presStyleLbl="node1" presStyleIdx="2" presStyleCnt="5"/>
      <dgm:spPr/>
    </dgm:pt>
    <dgm:pt modelId="{DD1A2ADD-A38D-404E-9AF4-7C01904AABCA}" type="pres">
      <dgm:prSet presAssocID="{96C33D72-FE34-473F-A580-A1F13DA2DA3E}" presName="dummy3a" presStyleCnt="0"/>
      <dgm:spPr/>
    </dgm:pt>
    <dgm:pt modelId="{2C847060-530F-455B-B193-D70C5B5CDF34}" type="pres">
      <dgm:prSet presAssocID="{96C33D72-FE34-473F-A580-A1F13DA2DA3E}" presName="dummy3b" presStyleCnt="0"/>
      <dgm:spPr/>
    </dgm:pt>
    <dgm:pt modelId="{643592DC-48B2-4BC2-BCCF-1CF8954A31E4}" type="pres">
      <dgm:prSet presAssocID="{96C33D72-FE34-473F-A580-A1F13DA2DA3E}" presName="wedge3Tx" presStyleLbl="node1" presStyleIdx="2" presStyleCnt="5">
        <dgm:presLayoutVars>
          <dgm:chMax val="0"/>
          <dgm:chPref val="0"/>
          <dgm:bulletEnabled val="1"/>
        </dgm:presLayoutVars>
      </dgm:prSet>
      <dgm:spPr/>
    </dgm:pt>
    <dgm:pt modelId="{C2B86857-E1C0-40C7-98E6-C8046716F175}" type="pres">
      <dgm:prSet presAssocID="{96C33D72-FE34-473F-A580-A1F13DA2DA3E}" presName="wedge4" presStyleLbl="node1" presStyleIdx="3" presStyleCnt="5"/>
      <dgm:spPr/>
    </dgm:pt>
    <dgm:pt modelId="{9311BCB9-8FE0-4678-BB65-89FF6C5B3298}" type="pres">
      <dgm:prSet presAssocID="{96C33D72-FE34-473F-A580-A1F13DA2DA3E}" presName="dummy4a" presStyleCnt="0"/>
      <dgm:spPr/>
    </dgm:pt>
    <dgm:pt modelId="{8E7B7B4B-7BB1-4A1C-9995-C01169EB27C9}" type="pres">
      <dgm:prSet presAssocID="{96C33D72-FE34-473F-A580-A1F13DA2DA3E}" presName="dummy4b" presStyleCnt="0"/>
      <dgm:spPr/>
    </dgm:pt>
    <dgm:pt modelId="{2B9B18D5-0BB4-44BB-94C1-BECE3E9DD753}" type="pres">
      <dgm:prSet presAssocID="{96C33D72-FE34-473F-A580-A1F13DA2DA3E}" presName="wedge4Tx" presStyleLbl="node1" presStyleIdx="3" presStyleCnt="5">
        <dgm:presLayoutVars>
          <dgm:chMax val="0"/>
          <dgm:chPref val="0"/>
          <dgm:bulletEnabled val="1"/>
        </dgm:presLayoutVars>
      </dgm:prSet>
      <dgm:spPr/>
    </dgm:pt>
    <dgm:pt modelId="{D9C2D24F-30B6-431D-955C-3190C260F1B2}" type="pres">
      <dgm:prSet presAssocID="{96C33D72-FE34-473F-A580-A1F13DA2DA3E}" presName="wedge5" presStyleLbl="node1" presStyleIdx="4" presStyleCnt="5"/>
      <dgm:spPr/>
    </dgm:pt>
    <dgm:pt modelId="{27EE2874-65F9-4BF8-B36E-9E770D3424CA}" type="pres">
      <dgm:prSet presAssocID="{96C33D72-FE34-473F-A580-A1F13DA2DA3E}" presName="dummy5a" presStyleCnt="0"/>
      <dgm:spPr/>
    </dgm:pt>
    <dgm:pt modelId="{9C438EC7-FE22-4654-8B93-448D72A9C064}" type="pres">
      <dgm:prSet presAssocID="{96C33D72-FE34-473F-A580-A1F13DA2DA3E}" presName="dummy5b" presStyleCnt="0"/>
      <dgm:spPr/>
    </dgm:pt>
    <dgm:pt modelId="{62B233C5-1C2E-46FF-B37A-88B3120590B7}" type="pres">
      <dgm:prSet presAssocID="{96C33D72-FE34-473F-A580-A1F13DA2DA3E}" presName="wedge5Tx" presStyleLbl="node1" presStyleIdx="4" presStyleCnt="5">
        <dgm:presLayoutVars>
          <dgm:chMax val="0"/>
          <dgm:chPref val="0"/>
          <dgm:bulletEnabled val="1"/>
        </dgm:presLayoutVars>
      </dgm:prSet>
      <dgm:spPr/>
    </dgm:pt>
    <dgm:pt modelId="{209CD512-A9DD-4516-B5D6-4BE7FC47A660}" type="pres">
      <dgm:prSet presAssocID="{8E46F047-B3D3-443D-830B-92D4677DEE0E}" presName="arrowWedge1" presStyleLbl="fgSibTrans2D1" presStyleIdx="0" presStyleCnt="5"/>
      <dgm:spPr/>
    </dgm:pt>
    <dgm:pt modelId="{F5D0239D-54E6-49FF-8829-52446E81E9CB}" type="pres">
      <dgm:prSet presAssocID="{5DD419BD-9C73-449D-8555-4B233CC8E06A}" presName="arrowWedge2" presStyleLbl="fgSibTrans2D1" presStyleIdx="1" presStyleCnt="5"/>
      <dgm:spPr/>
    </dgm:pt>
    <dgm:pt modelId="{2CFAB609-878D-412F-AB45-70974058808A}" type="pres">
      <dgm:prSet presAssocID="{607147DD-DA66-44AB-A979-7CAD701765A4}" presName="arrowWedge3" presStyleLbl="fgSibTrans2D1" presStyleIdx="2" presStyleCnt="5"/>
      <dgm:spPr/>
    </dgm:pt>
    <dgm:pt modelId="{5E8048AB-973D-46D1-A850-734F23C27BD5}" type="pres">
      <dgm:prSet presAssocID="{F58126CD-9C63-44DB-B69A-D81E16BD5CA3}" presName="arrowWedge4" presStyleLbl="fgSibTrans2D1" presStyleIdx="3" presStyleCnt="5"/>
      <dgm:spPr/>
    </dgm:pt>
    <dgm:pt modelId="{9E3A9294-B73F-4753-8E59-0A779993CB1B}" type="pres">
      <dgm:prSet presAssocID="{D696AA81-C3F8-4AC0-9B95-5ED94CB8DA68}" presName="arrowWedge5" presStyleLbl="fgSibTrans2D1" presStyleIdx="4" presStyleCnt="5"/>
      <dgm:spPr/>
    </dgm:pt>
  </dgm:ptLst>
  <dgm:cxnLst>
    <dgm:cxn modelId="{3ECB4803-7320-4740-8A44-114638963C15}" srcId="{96C33D72-FE34-473F-A580-A1F13DA2DA3E}" destId="{E6B4F3BD-E3DC-42EC-968E-A5160A057E96}" srcOrd="1" destOrd="0" parTransId="{193D4527-04E5-441F-B8DD-48A730F53FB4}" sibTransId="{5DD419BD-9C73-449D-8555-4B233CC8E06A}"/>
    <dgm:cxn modelId="{41CF7B04-623F-47AD-9C14-8CD4B140EB1A}" type="presOf" srcId="{645BCB87-C5C7-4D9C-A196-89481E674882}" destId="{C2B86857-E1C0-40C7-98E6-C8046716F175}" srcOrd="0" destOrd="0" presId="urn:microsoft.com/office/officeart/2005/8/layout/cycle8"/>
    <dgm:cxn modelId="{5DCFB40A-5DC1-4805-AB39-2720CDA1CD52}" type="presOf" srcId="{94C046A1-0B31-473A-BB0A-A595DA8490CA}" destId="{C2B86857-E1C0-40C7-98E6-C8046716F175}" srcOrd="0" destOrd="1" presId="urn:microsoft.com/office/officeart/2005/8/layout/cycle8"/>
    <dgm:cxn modelId="{61501D0C-C37A-4DC4-A0B5-C0F077DA255C}" type="presOf" srcId="{E6B4F3BD-E3DC-42EC-968E-A5160A057E96}" destId="{D450F45C-6D59-4CB5-8A6B-6BA35A5CDE45}" srcOrd="1" destOrd="0" presId="urn:microsoft.com/office/officeart/2005/8/layout/cycle8"/>
    <dgm:cxn modelId="{22669460-56A4-48C3-B33C-2806EB6C35D8}" type="presOf" srcId="{1B756BD6-9199-4F7F-A8B6-5AFBAE597F18}" destId="{2ACDDF8D-6671-487C-993D-2FE5FBD7EF93}" srcOrd="1" destOrd="0" presId="urn:microsoft.com/office/officeart/2005/8/layout/cycle8"/>
    <dgm:cxn modelId="{4AA1B168-170D-4FA3-B8E3-2CBD0E0C83C6}" type="presOf" srcId="{56283ECE-2162-464E-8CA8-DEC718BD94E2}" destId="{62B233C5-1C2E-46FF-B37A-88B3120590B7}" srcOrd="1" destOrd="0" presId="urn:microsoft.com/office/officeart/2005/8/layout/cycle8"/>
    <dgm:cxn modelId="{0213554E-0727-43EA-A17D-484D796254C0}" srcId="{96C33D72-FE34-473F-A580-A1F13DA2DA3E}" destId="{56283ECE-2162-464E-8CA8-DEC718BD94E2}" srcOrd="4" destOrd="0" parTransId="{62B59AC8-86D1-4B91-94D7-3E38A878EFA7}" sibTransId="{D696AA81-C3F8-4AC0-9B95-5ED94CB8DA68}"/>
    <dgm:cxn modelId="{955ADE99-B75E-4371-89CC-52FDDE2ECBBD}" type="presOf" srcId="{645BCB87-C5C7-4D9C-A196-89481E674882}" destId="{2B9B18D5-0BB4-44BB-94C1-BECE3E9DD753}" srcOrd="1" destOrd="0" presId="urn:microsoft.com/office/officeart/2005/8/layout/cycle8"/>
    <dgm:cxn modelId="{F1687EA7-01A1-4109-B1E9-7565ABBBAACA}" srcId="{96C33D72-FE34-473F-A580-A1F13DA2DA3E}" destId="{1B756BD6-9199-4F7F-A8B6-5AFBAE597F18}" srcOrd="0" destOrd="0" parTransId="{9770C2DB-8BA1-47F4-B8BA-FB040E822C30}" sibTransId="{8E46F047-B3D3-443D-830B-92D4677DEE0E}"/>
    <dgm:cxn modelId="{ED1AE1AE-755B-459E-862D-722D897B3ECA}" type="presOf" srcId="{C58B1BF0-06C5-4915-A60E-77A785305128}" destId="{2B2B454D-A287-4D36-8828-3ED8C77079F2}" srcOrd="0" destOrd="0" presId="urn:microsoft.com/office/officeart/2005/8/layout/cycle8"/>
    <dgm:cxn modelId="{2CDDA1B1-05B7-46D5-B597-4721C66AB80D}" srcId="{96C33D72-FE34-473F-A580-A1F13DA2DA3E}" destId="{645BCB87-C5C7-4D9C-A196-89481E674882}" srcOrd="3" destOrd="0" parTransId="{DA3BA014-F44E-408C-BB3B-52FD2D97F619}" sibTransId="{F58126CD-9C63-44DB-B69A-D81E16BD5CA3}"/>
    <dgm:cxn modelId="{FB542DC2-6297-474A-8C7C-6A44A6BD8693}" srcId="{645BCB87-C5C7-4D9C-A196-89481E674882}" destId="{94C046A1-0B31-473A-BB0A-A595DA8490CA}" srcOrd="0" destOrd="0" parTransId="{4D2FE74E-81F1-4C1F-902F-763F79EBC279}" sibTransId="{9A7C2E37-2D79-440C-A297-7C91C88F6F33}"/>
    <dgm:cxn modelId="{B340B7C6-333E-4924-8707-30E5239A420C}" srcId="{96C33D72-FE34-473F-A580-A1F13DA2DA3E}" destId="{C58B1BF0-06C5-4915-A60E-77A785305128}" srcOrd="2" destOrd="0" parTransId="{1BAD4488-910C-44D0-8A10-D4DE1F738CD4}" sibTransId="{607147DD-DA66-44AB-A979-7CAD701765A4}"/>
    <dgm:cxn modelId="{BB4244CC-E253-4866-B69A-8F7728BD9521}" type="presOf" srcId="{96C33D72-FE34-473F-A580-A1F13DA2DA3E}" destId="{163EE017-D55D-475C-8945-DCF958C9797F}" srcOrd="0" destOrd="0" presId="urn:microsoft.com/office/officeart/2005/8/layout/cycle8"/>
    <dgm:cxn modelId="{2DF0F3CE-F0BC-40F3-BE34-57791614A43B}" type="presOf" srcId="{E6B4F3BD-E3DC-42EC-968E-A5160A057E96}" destId="{F4BB3F11-C5A5-4102-BB2D-B9E4E99CC4F6}" srcOrd="0" destOrd="0" presId="urn:microsoft.com/office/officeart/2005/8/layout/cycle8"/>
    <dgm:cxn modelId="{3D6202D1-6183-49C2-8F05-D166B17C3117}" type="presOf" srcId="{1B756BD6-9199-4F7F-A8B6-5AFBAE597F18}" destId="{82D2B883-87E5-4699-8E75-BAD121EB5EDD}" srcOrd="0" destOrd="0" presId="urn:microsoft.com/office/officeart/2005/8/layout/cycle8"/>
    <dgm:cxn modelId="{3DCB68D3-068C-4495-9225-8C2FD0741C9B}" type="presOf" srcId="{56283ECE-2162-464E-8CA8-DEC718BD94E2}" destId="{D9C2D24F-30B6-431D-955C-3190C260F1B2}" srcOrd="0" destOrd="0" presId="urn:microsoft.com/office/officeart/2005/8/layout/cycle8"/>
    <dgm:cxn modelId="{6A48D0E2-8454-4F26-9B75-9C91237E09E5}" type="presOf" srcId="{C58B1BF0-06C5-4915-A60E-77A785305128}" destId="{643592DC-48B2-4BC2-BCCF-1CF8954A31E4}" srcOrd="1" destOrd="0" presId="urn:microsoft.com/office/officeart/2005/8/layout/cycle8"/>
    <dgm:cxn modelId="{4347A3FF-C790-45A0-AD39-3E9C5D859E60}" type="presOf" srcId="{94C046A1-0B31-473A-BB0A-A595DA8490CA}" destId="{2B9B18D5-0BB4-44BB-94C1-BECE3E9DD753}" srcOrd="1" destOrd="1" presId="urn:microsoft.com/office/officeart/2005/8/layout/cycle8"/>
    <dgm:cxn modelId="{B4A89286-B033-4C64-92E1-116E1FB1AE74}" type="presParOf" srcId="{163EE017-D55D-475C-8945-DCF958C9797F}" destId="{82D2B883-87E5-4699-8E75-BAD121EB5EDD}" srcOrd="0" destOrd="0" presId="urn:microsoft.com/office/officeart/2005/8/layout/cycle8"/>
    <dgm:cxn modelId="{2530B2C0-169A-4E87-909F-75D153FC13DF}" type="presParOf" srcId="{163EE017-D55D-475C-8945-DCF958C9797F}" destId="{D1D93965-304D-4748-8816-DAEA501EC420}" srcOrd="1" destOrd="0" presId="urn:microsoft.com/office/officeart/2005/8/layout/cycle8"/>
    <dgm:cxn modelId="{AEFB9DA1-6FB3-4FEB-827D-593032C90FB5}" type="presParOf" srcId="{163EE017-D55D-475C-8945-DCF958C9797F}" destId="{1B7F5B2A-22B2-4377-8B7F-9EEF59385BEA}" srcOrd="2" destOrd="0" presId="urn:microsoft.com/office/officeart/2005/8/layout/cycle8"/>
    <dgm:cxn modelId="{82F8D73D-C0A1-4B71-AC45-BB1ADDB49031}" type="presParOf" srcId="{163EE017-D55D-475C-8945-DCF958C9797F}" destId="{2ACDDF8D-6671-487C-993D-2FE5FBD7EF93}" srcOrd="3" destOrd="0" presId="urn:microsoft.com/office/officeart/2005/8/layout/cycle8"/>
    <dgm:cxn modelId="{4E63C945-D6CA-4E35-B87F-67584852DE2A}" type="presParOf" srcId="{163EE017-D55D-475C-8945-DCF958C9797F}" destId="{F4BB3F11-C5A5-4102-BB2D-B9E4E99CC4F6}" srcOrd="4" destOrd="0" presId="urn:microsoft.com/office/officeart/2005/8/layout/cycle8"/>
    <dgm:cxn modelId="{E15AD2EF-EFFB-4827-B36E-AA3FB483F146}" type="presParOf" srcId="{163EE017-D55D-475C-8945-DCF958C9797F}" destId="{F1BD678D-C799-4285-B5BD-BB87938D0AAC}" srcOrd="5" destOrd="0" presId="urn:microsoft.com/office/officeart/2005/8/layout/cycle8"/>
    <dgm:cxn modelId="{4133F991-A2DC-43BA-8305-974B4FFC4593}" type="presParOf" srcId="{163EE017-D55D-475C-8945-DCF958C9797F}" destId="{80A3F1AE-586F-4494-8A14-DDC06D770C7C}" srcOrd="6" destOrd="0" presId="urn:microsoft.com/office/officeart/2005/8/layout/cycle8"/>
    <dgm:cxn modelId="{9C4BE601-9C04-4D64-ACBC-198D8836C3C3}" type="presParOf" srcId="{163EE017-D55D-475C-8945-DCF958C9797F}" destId="{D450F45C-6D59-4CB5-8A6B-6BA35A5CDE45}" srcOrd="7" destOrd="0" presId="urn:microsoft.com/office/officeart/2005/8/layout/cycle8"/>
    <dgm:cxn modelId="{94D4728F-8113-48EF-98B6-94AFC9410750}" type="presParOf" srcId="{163EE017-D55D-475C-8945-DCF958C9797F}" destId="{2B2B454D-A287-4D36-8828-3ED8C77079F2}" srcOrd="8" destOrd="0" presId="urn:microsoft.com/office/officeart/2005/8/layout/cycle8"/>
    <dgm:cxn modelId="{531CA6FD-1FE7-45DD-B16A-DB3DEED70641}" type="presParOf" srcId="{163EE017-D55D-475C-8945-DCF958C9797F}" destId="{DD1A2ADD-A38D-404E-9AF4-7C01904AABCA}" srcOrd="9" destOrd="0" presId="urn:microsoft.com/office/officeart/2005/8/layout/cycle8"/>
    <dgm:cxn modelId="{A9CEBF6B-614E-464D-9DC9-1EC8A71A679D}" type="presParOf" srcId="{163EE017-D55D-475C-8945-DCF958C9797F}" destId="{2C847060-530F-455B-B193-D70C5B5CDF34}" srcOrd="10" destOrd="0" presId="urn:microsoft.com/office/officeart/2005/8/layout/cycle8"/>
    <dgm:cxn modelId="{E1E7A96D-0D41-4737-9F88-242E1783391B}" type="presParOf" srcId="{163EE017-D55D-475C-8945-DCF958C9797F}" destId="{643592DC-48B2-4BC2-BCCF-1CF8954A31E4}" srcOrd="11" destOrd="0" presId="urn:microsoft.com/office/officeart/2005/8/layout/cycle8"/>
    <dgm:cxn modelId="{4A09EBD2-161B-4FF9-A454-62FA74021F8E}" type="presParOf" srcId="{163EE017-D55D-475C-8945-DCF958C9797F}" destId="{C2B86857-E1C0-40C7-98E6-C8046716F175}" srcOrd="12" destOrd="0" presId="urn:microsoft.com/office/officeart/2005/8/layout/cycle8"/>
    <dgm:cxn modelId="{3B678D95-CDFE-4AE4-B3C4-E662159DAFCF}" type="presParOf" srcId="{163EE017-D55D-475C-8945-DCF958C9797F}" destId="{9311BCB9-8FE0-4678-BB65-89FF6C5B3298}" srcOrd="13" destOrd="0" presId="urn:microsoft.com/office/officeart/2005/8/layout/cycle8"/>
    <dgm:cxn modelId="{AB60C113-A42E-4556-915F-8E597D85315F}" type="presParOf" srcId="{163EE017-D55D-475C-8945-DCF958C9797F}" destId="{8E7B7B4B-7BB1-4A1C-9995-C01169EB27C9}" srcOrd="14" destOrd="0" presId="urn:microsoft.com/office/officeart/2005/8/layout/cycle8"/>
    <dgm:cxn modelId="{2A5B58FD-1DF9-4857-A660-77CD690ED457}" type="presParOf" srcId="{163EE017-D55D-475C-8945-DCF958C9797F}" destId="{2B9B18D5-0BB4-44BB-94C1-BECE3E9DD753}" srcOrd="15" destOrd="0" presId="urn:microsoft.com/office/officeart/2005/8/layout/cycle8"/>
    <dgm:cxn modelId="{7884FFB9-2AAD-4C87-AD92-F79F24A75B91}" type="presParOf" srcId="{163EE017-D55D-475C-8945-DCF958C9797F}" destId="{D9C2D24F-30B6-431D-955C-3190C260F1B2}" srcOrd="16" destOrd="0" presId="urn:microsoft.com/office/officeart/2005/8/layout/cycle8"/>
    <dgm:cxn modelId="{CB9A2CC2-1A5E-41DE-B730-0B460672309C}" type="presParOf" srcId="{163EE017-D55D-475C-8945-DCF958C9797F}" destId="{27EE2874-65F9-4BF8-B36E-9E770D3424CA}" srcOrd="17" destOrd="0" presId="urn:microsoft.com/office/officeart/2005/8/layout/cycle8"/>
    <dgm:cxn modelId="{FFB02EF3-DCD2-4860-A13A-5F7FDFEF7ED3}" type="presParOf" srcId="{163EE017-D55D-475C-8945-DCF958C9797F}" destId="{9C438EC7-FE22-4654-8B93-448D72A9C064}" srcOrd="18" destOrd="0" presId="urn:microsoft.com/office/officeart/2005/8/layout/cycle8"/>
    <dgm:cxn modelId="{56AFF1AA-5F44-4383-B64D-DA9C178335DE}" type="presParOf" srcId="{163EE017-D55D-475C-8945-DCF958C9797F}" destId="{62B233C5-1C2E-46FF-B37A-88B3120590B7}" srcOrd="19" destOrd="0" presId="urn:microsoft.com/office/officeart/2005/8/layout/cycle8"/>
    <dgm:cxn modelId="{47C43438-F1AA-4DC9-9392-1211295D4C5E}" type="presParOf" srcId="{163EE017-D55D-475C-8945-DCF958C9797F}" destId="{209CD512-A9DD-4516-B5D6-4BE7FC47A660}" srcOrd="20" destOrd="0" presId="urn:microsoft.com/office/officeart/2005/8/layout/cycle8"/>
    <dgm:cxn modelId="{5C3B3FDC-BD2C-4561-93F6-3CD490578EFB}" type="presParOf" srcId="{163EE017-D55D-475C-8945-DCF958C9797F}" destId="{F5D0239D-54E6-49FF-8829-52446E81E9CB}" srcOrd="21" destOrd="0" presId="urn:microsoft.com/office/officeart/2005/8/layout/cycle8"/>
    <dgm:cxn modelId="{09968704-E037-414D-AD27-5B7A75DEDFB6}" type="presParOf" srcId="{163EE017-D55D-475C-8945-DCF958C9797F}" destId="{2CFAB609-878D-412F-AB45-70974058808A}" srcOrd="22" destOrd="0" presId="urn:microsoft.com/office/officeart/2005/8/layout/cycle8"/>
    <dgm:cxn modelId="{78DE436A-6E5D-400D-8E23-9F40DD35989D}" type="presParOf" srcId="{163EE017-D55D-475C-8945-DCF958C9797F}" destId="{5E8048AB-973D-46D1-A850-734F23C27BD5}" srcOrd="23" destOrd="0" presId="urn:microsoft.com/office/officeart/2005/8/layout/cycle8"/>
    <dgm:cxn modelId="{73E71109-738F-414B-9F7E-A4F4D481DD34}" type="presParOf" srcId="{163EE017-D55D-475C-8945-DCF958C9797F}" destId="{9E3A9294-B73F-4753-8E59-0A779993CB1B}"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6997B0-0716-4974-87FF-22E707BBBDD7}" type="doc">
      <dgm:prSet loTypeId="urn:microsoft.com/office/officeart/2005/8/layout/vList5" loCatId="list" qsTypeId="urn:microsoft.com/office/officeart/2005/8/quickstyle/simple5" qsCatId="simple" csTypeId="urn:microsoft.com/office/officeart/2005/8/colors/colorful5" csCatId="colorful"/>
      <dgm:spPr/>
      <dgm:t>
        <a:bodyPr/>
        <a:lstStyle/>
        <a:p>
          <a:endParaRPr lang="en-US"/>
        </a:p>
      </dgm:t>
    </dgm:pt>
    <dgm:pt modelId="{9AE99891-4DCE-479D-93E7-F2A3BE7D3E13}">
      <dgm:prSet/>
      <dgm:spPr/>
      <dgm:t>
        <a:bodyPr/>
        <a:lstStyle/>
        <a:p>
          <a:r>
            <a:rPr kumimoji="1" lang="zh-CN"/>
            <a:t>1</a:t>
          </a:r>
          <a:r>
            <a:rPr kumimoji="1" lang="en-US"/>
            <a:t>970-80</a:t>
          </a:r>
          <a:r>
            <a:rPr kumimoji="1" lang="zh-CN"/>
            <a:t>：知识推理系统</a:t>
          </a:r>
          <a:endParaRPr lang="en-US"/>
        </a:p>
      </dgm:t>
    </dgm:pt>
    <dgm:pt modelId="{C2BCB399-B154-40D4-BBAD-EB7CBF62AE3D}" type="parTrans" cxnId="{E6850BA5-69C7-4F2A-9E28-67D437E74590}">
      <dgm:prSet/>
      <dgm:spPr/>
      <dgm:t>
        <a:bodyPr/>
        <a:lstStyle/>
        <a:p>
          <a:endParaRPr lang="en-US"/>
        </a:p>
      </dgm:t>
    </dgm:pt>
    <dgm:pt modelId="{09C54D90-9AE2-4897-9B09-E6D7DE9FF70E}" type="sibTrans" cxnId="{E6850BA5-69C7-4F2A-9E28-67D437E74590}">
      <dgm:prSet/>
      <dgm:spPr/>
      <dgm:t>
        <a:bodyPr/>
        <a:lstStyle/>
        <a:p>
          <a:endParaRPr lang="en-US"/>
        </a:p>
      </dgm:t>
    </dgm:pt>
    <dgm:pt modelId="{711B71E6-2726-4FFF-80DB-654736D8E37E}">
      <dgm:prSet/>
      <dgm:spPr/>
      <dgm:t>
        <a:bodyPr/>
        <a:lstStyle/>
        <a:p>
          <a:r>
            <a:rPr kumimoji="1" lang="zh-CN"/>
            <a:t>利用领域特定知识帮助推理，专家系统</a:t>
          </a:r>
          <a:endParaRPr lang="en-US"/>
        </a:p>
      </dgm:t>
    </dgm:pt>
    <dgm:pt modelId="{FB3E7273-EC88-4E61-B368-4343552ECDE1}" type="parTrans" cxnId="{EB768EAB-5524-470A-8B9D-9B4F6C2E2227}">
      <dgm:prSet/>
      <dgm:spPr/>
      <dgm:t>
        <a:bodyPr/>
        <a:lstStyle/>
        <a:p>
          <a:endParaRPr lang="en-US"/>
        </a:p>
      </dgm:t>
    </dgm:pt>
    <dgm:pt modelId="{AD9F89C7-0A3B-403E-B642-5CCFD7BB3EA7}" type="sibTrans" cxnId="{EB768EAB-5524-470A-8B9D-9B4F6C2E2227}">
      <dgm:prSet/>
      <dgm:spPr/>
      <dgm:t>
        <a:bodyPr/>
        <a:lstStyle/>
        <a:p>
          <a:endParaRPr lang="en-US"/>
        </a:p>
      </dgm:t>
    </dgm:pt>
    <dgm:pt modelId="{BDEB2278-D75A-4DBB-8258-3D57FA598E95}">
      <dgm:prSet/>
      <dgm:spPr/>
      <dgm:t>
        <a:bodyPr/>
        <a:lstStyle/>
        <a:p>
          <a:r>
            <a:rPr kumimoji="1" lang="zh-CN"/>
            <a:t>知识表达和推理用编程语言，</a:t>
          </a:r>
          <a:r>
            <a:rPr kumimoji="1" lang="en-US"/>
            <a:t>Prolog,</a:t>
          </a:r>
          <a:r>
            <a:rPr kumimoji="1" lang="zh-CN"/>
            <a:t> </a:t>
          </a:r>
          <a:r>
            <a:rPr kumimoji="1" lang="en-US"/>
            <a:t>Planner</a:t>
          </a:r>
          <a:r>
            <a:rPr kumimoji="1" lang="zh-CN"/>
            <a:t>等</a:t>
          </a:r>
          <a:endParaRPr lang="en-US"/>
        </a:p>
      </dgm:t>
    </dgm:pt>
    <dgm:pt modelId="{1F19C285-B8B8-4037-811A-B7F900130421}" type="parTrans" cxnId="{DF4C5F9D-A448-43F8-A1B0-2A59F189B7CE}">
      <dgm:prSet/>
      <dgm:spPr/>
      <dgm:t>
        <a:bodyPr/>
        <a:lstStyle/>
        <a:p>
          <a:endParaRPr lang="en-US"/>
        </a:p>
      </dgm:t>
    </dgm:pt>
    <dgm:pt modelId="{54AB60A8-2C64-4851-B1F0-FC25ADA61E4B}" type="sibTrans" cxnId="{DF4C5F9D-A448-43F8-A1B0-2A59F189B7CE}">
      <dgm:prSet/>
      <dgm:spPr/>
      <dgm:t>
        <a:bodyPr/>
        <a:lstStyle/>
        <a:p>
          <a:endParaRPr lang="en-US"/>
        </a:p>
      </dgm:t>
    </dgm:pt>
    <dgm:pt modelId="{B3130567-07B0-4D23-8854-D7138645E057}">
      <dgm:prSet/>
      <dgm:spPr/>
      <dgm:t>
        <a:bodyPr/>
        <a:lstStyle/>
        <a:p>
          <a:r>
            <a:rPr kumimoji="1" lang="zh-CN"/>
            <a:t>1</a:t>
          </a:r>
          <a:r>
            <a:rPr kumimoji="1" lang="en-US"/>
            <a:t>980--</a:t>
          </a:r>
          <a:r>
            <a:rPr kumimoji="1" lang="zh-CN"/>
            <a:t>：人工智能开始在工业界应用</a:t>
          </a:r>
          <a:endParaRPr lang="en-US"/>
        </a:p>
      </dgm:t>
    </dgm:pt>
    <dgm:pt modelId="{6C5405F6-07C7-45E1-978C-7071F39D7E5B}" type="parTrans" cxnId="{069053E1-AD6A-4977-9957-A129AC55506A}">
      <dgm:prSet/>
      <dgm:spPr/>
      <dgm:t>
        <a:bodyPr/>
        <a:lstStyle/>
        <a:p>
          <a:endParaRPr lang="en-US"/>
        </a:p>
      </dgm:t>
    </dgm:pt>
    <dgm:pt modelId="{1D30CA8F-C676-409C-A909-04982A7F0959}" type="sibTrans" cxnId="{069053E1-AD6A-4977-9957-A129AC55506A}">
      <dgm:prSet/>
      <dgm:spPr/>
      <dgm:t>
        <a:bodyPr/>
        <a:lstStyle/>
        <a:p>
          <a:endParaRPr lang="en-US"/>
        </a:p>
      </dgm:t>
    </dgm:pt>
    <dgm:pt modelId="{00C3BD5D-B082-4ECB-9A9B-02550027502F}">
      <dgm:prSet/>
      <dgm:spPr/>
      <dgm:t>
        <a:bodyPr/>
        <a:lstStyle/>
        <a:p>
          <a:r>
            <a:rPr kumimoji="1" lang="en-US"/>
            <a:t>1982</a:t>
          </a:r>
          <a:r>
            <a:rPr kumimoji="1" lang="zh-CN"/>
            <a:t>，第一个商用专家系统</a:t>
          </a:r>
          <a:r>
            <a:rPr kumimoji="1" lang="en-US"/>
            <a:t>R1</a:t>
          </a:r>
          <a:r>
            <a:rPr kumimoji="1" lang="zh-CN"/>
            <a:t>，帮助配置计算机系统配件</a:t>
          </a:r>
          <a:endParaRPr lang="en-US"/>
        </a:p>
      </dgm:t>
    </dgm:pt>
    <dgm:pt modelId="{1F2E9240-9B62-4402-ACD4-1B46267066D9}" type="parTrans" cxnId="{A79DBFA4-E6A3-40C2-ACA1-4E4CCAFB2A9A}">
      <dgm:prSet/>
      <dgm:spPr/>
      <dgm:t>
        <a:bodyPr/>
        <a:lstStyle/>
        <a:p>
          <a:endParaRPr lang="en-US"/>
        </a:p>
      </dgm:t>
    </dgm:pt>
    <dgm:pt modelId="{2EF2DE4F-76EA-4945-934A-C233C52EC67D}" type="sibTrans" cxnId="{A79DBFA4-E6A3-40C2-ACA1-4E4CCAFB2A9A}">
      <dgm:prSet/>
      <dgm:spPr/>
      <dgm:t>
        <a:bodyPr/>
        <a:lstStyle/>
        <a:p>
          <a:endParaRPr lang="en-US"/>
        </a:p>
      </dgm:t>
    </dgm:pt>
    <dgm:pt modelId="{71101408-D4BE-4560-AC55-9FD06F7CF21D}">
      <dgm:prSet/>
      <dgm:spPr/>
      <dgm:t>
        <a:bodyPr/>
        <a:lstStyle/>
        <a:p>
          <a:r>
            <a:rPr kumimoji="1" lang="zh-CN"/>
            <a:t>1</a:t>
          </a:r>
          <a:r>
            <a:rPr kumimoji="1" lang="en-US"/>
            <a:t>988-93</a:t>
          </a:r>
          <a:r>
            <a:rPr kumimoji="1" lang="zh-CN"/>
            <a:t>，专家系统在工商业应用中不能达到预期成果，“人工智能的冬天”</a:t>
          </a:r>
          <a:endParaRPr lang="en-US"/>
        </a:p>
      </dgm:t>
    </dgm:pt>
    <dgm:pt modelId="{628736AF-E536-4ED3-B026-C891E4B3541A}" type="parTrans" cxnId="{C0905179-0707-476C-8048-AD7A4757F92B}">
      <dgm:prSet/>
      <dgm:spPr/>
      <dgm:t>
        <a:bodyPr/>
        <a:lstStyle/>
        <a:p>
          <a:endParaRPr lang="en-US"/>
        </a:p>
      </dgm:t>
    </dgm:pt>
    <dgm:pt modelId="{A9EA8584-5AD3-4C27-8256-41E5CB44E133}" type="sibTrans" cxnId="{C0905179-0707-476C-8048-AD7A4757F92B}">
      <dgm:prSet/>
      <dgm:spPr/>
      <dgm:t>
        <a:bodyPr/>
        <a:lstStyle/>
        <a:p>
          <a:endParaRPr lang="en-US"/>
        </a:p>
      </dgm:t>
    </dgm:pt>
    <dgm:pt modelId="{EFA004C8-5887-4F54-ACC8-2F4D509C21D4}">
      <dgm:prSet/>
      <dgm:spPr/>
      <dgm:t>
        <a:bodyPr/>
        <a:lstStyle/>
        <a:p>
          <a:r>
            <a:rPr kumimoji="1" lang="en-US"/>
            <a:t>1986--</a:t>
          </a:r>
          <a:r>
            <a:rPr kumimoji="1" lang="zh-CN"/>
            <a:t>：神经网络的再次兴起</a:t>
          </a:r>
          <a:endParaRPr lang="en-US"/>
        </a:p>
      </dgm:t>
    </dgm:pt>
    <dgm:pt modelId="{9B0072F4-3496-4627-BFBA-831F78A8AF59}" type="parTrans" cxnId="{26EAEF8A-9322-4F94-BFAE-4E0266557C0D}">
      <dgm:prSet/>
      <dgm:spPr/>
      <dgm:t>
        <a:bodyPr/>
        <a:lstStyle/>
        <a:p>
          <a:endParaRPr lang="en-US"/>
        </a:p>
      </dgm:t>
    </dgm:pt>
    <dgm:pt modelId="{40133C2F-69CD-425A-9273-460FABA05871}" type="sibTrans" cxnId="{26EAEF8A-9322-4F94-BFAE-4E0266557C0D}">
      <dgm:prSet/>
      <dgm:spPr/>
      <dgm:t>
        <a:bodyPr/>
        <a:lstStyle/>
        <a:p>
          <a:endParaRPr lang="en-US"/>
        </a:p>
      </dgm:t>
    </dgm:pt>
    <dgm:pt modelId="{C68172F0-0A3C-42BA-90A4-5C83243BF3F8}">
      <dgm:prSet/>
      <dgm:spPr/>
      <dgm:t>
        <a:bodyPr/>
        <a:lstStyle/>
        <a:p>
          <a:r>
            <a:rPr kumimoji="1" lang="zh-CN"/>
            <a:t>误差反响传播算法；多层神经网络</a:t>
          </a:r>
          <a:endParaRPr lang="en-US"/>
        </a:p>
      </dgm:t>
    </dgm:pt>
    <dgm:pt modelId="{5427A3A4-E72B-4A18-A689-069B81677AE4}" type="parTrans" cxnId="{37C7F6D6-7A40-4396-8D3E-28894A7DB355}">
      <dgm:prSet/>
      <dgm:spPr/>
      <dgm:t>
        <a:bodyPr/>
        <a:lstStyle/>
        <a:p>
          <a:endParaRPr lang="en-US"/>
        </a:p>
      </dgm:t>
    </dgm:pt>
    <dgm:pt modelId="{AE6D46AC-A598-40A3-94C4-77DB5E749251}" type="sibTrans" cxnId="{37C7F6D6-7A40-4396-8D3E-28894A7DB355}">
      <dgm:prSet/>
      <dgm:spPr/>
      <dgm:t>
        <a:bodyPr/>
        <a:lstStyle/>
        <a:p>
          <a:endParaRPr lang="en-US"/>
        </a:p>
      </dgm:t>
    </dgm:pt>
    <dgm:pt modelId="{58830EE4-F115-4EF8-983F-960443DAEF0E}" type="pres">
      <dgm:prSet presAssocID="{DF6997B0-0716-4974-87FF-22E707BBBDD7}" presName="Name0" presStyleCnt="0">
        <dgm:presLayoutVars>
          <dgm:dir/>
          <dgm:animLvl val="lvl"/>
          <dgm:resizeHandles val="exact"/>
        </dgm:presLayoutVars>
      </dgm:prSet>
      <dgm:spPr/>
    </dgm:pt>
    <dgm:pt modelId="{F0EC8591-6510-4001-885E-49E89CFADF08}" type="pres">
      <dgm:prSet presAssocID="{9AE99891-4DCE-479D-93E7-F2A3BE7D3E13}" presName="linNode" presStyleCnt="0"/>
      <dgm:spPr/>
    </dgm:pt>
    <dgm:pt modelId="{C2B3C33E-9CD9-46C2-8127-A479EE4FCE26}" type="pres">
      <dgm:prSet presAssocID="{9AE99891-4DCE-479D-93E7-F2A3BE7D3E13}" presName="parentText" presStyleLbl="node1" presStyleIdx="0" presStyleCnt="3">
        <dgm:presLayoutVars>
          <dgm:chMax val="1"/>
          <dgm:bulletEnabled val="1"/>
        </dgm:presLayoutVars>
      </dgm:prSet>
      <dgm:spPr/>
    </dgm:pt>
    <dgm:pt modelId="{6374754E-3918-4050-B0C4-D1AA99D03902}" type="pres">
      <dgm:prSet presAssocID="{9AE99891-4DCE-479D-93E7-F2A3BE7D3E13}" presName="descendantText" presStyleLbl="alignAccFollowNode1" presStyleIdx="0" presStyleCnt="3">
        <dgm:presLayoutVars>
          <dgm:bulletEnabled val="1"/>
        </dgm:presLayoutVars>
      </dgm:prSet>
      <dgm:spPr/>
    </dgm:pt>
    <dgm:pt modelId="{599BD1A1-DA9E-44A1-889E-15B45B465C28}" type="pres">
      <dgm:prSet presAssocID="{09C54D90-9AE2-4897-9B09-E6D7DE9FF70E}" presName="sp" presStyleCnt="0"/>
      <dgm:spPr/>
    </dgm:pt>
    <dgm:pt modelId="{DC9E1B42-0E3F-475C-AA4D-C866376B04B4}" type="pres">
      <dgm:prSet presAssocID="{B3130567-07B0-4D23-8854-D7138645E057}" presName="linNode" presStyleCnt="0"/>
      <dgm:spPr/>
    </dgm:pt>
    <dgm:pt modelId="{7EE16865-24C5-440E-B263-0E321041B8F5}" type="pres">
      <dgm:prSet presAssocID="{B3130567-07B0-4D23-8854-D7138645E057}" presName="parentText" presStyleLbl="node1" presStyleIdx="1" presStyleCnt="3">
        <dgm:presLayoutVars>
          <dgm:chMax val="1"/>
          <dgm:bulletEnabled val="1"/>
        </dgm:presLayoutVars>
      </dgm:prSet>
      <dgm:spPr/>
    </dgm:pt>
    <dgm:pt modelId="{FD065751-57A4-4230-B43B-3A55EBA4F765}" type="pres">
      <dgm:prSet presAssocID="{B3130567-07B0-4D23-8854-D7138645E057}" presName="descendantText" presStyleLbl="alignAccFollowNode1" presStyleIdx="1" presStyleCnt="3">
        <dgm:presLayoutVars>
          <dgm:bulletEnabled val="1"/>
        </dgm:presLayoutVars>
      </dgm:prSet>
      <dgm:spPr/>
    </dgm:pt>
    <dgm:pt modelId="{402A613C-0422-43B6-BDB4-08E4AB6A5A26}" type="pres">
      <dgm:prSet presAssocID="{1D30CA8F-C676-409C-A909-04982A7F0959}" presName="sp" presStyleCnt="0"/>
      <dgm:spPr/>
    </dgm:pt>
    <dgm:pt modelId="{DE84D25C-D251-44DB-82DE-88C9153A1F2A}" type="pres">
      <dgm:prSet presAssocID="{EFA004C8-5887-4F54-ACC8-2F4D509C21D4}" presName="linNode" presStyleCnt="0"/>
      <dgm:spPr/>
    </dgm:pt>
    <dgm:pt modelId="{0D6E604B-8515-4962-82E6-63377E809B91}" type="pres">
      <dgm:prSet presAssocID="{EFA004C8-5887-4F54-ACC8-2F4D509C21D4}" presName="parentText" presStyleLbl="node1" presStyleIdx="2" presStyleCnt="3">
        <dgm:presLayoutVars>
          <dgm:chMax val="1"/>
          <dgm:bulletEnabled val="1"/>
        </dgm:presLayoutVars>
      </dgm:prSet>
      <dgm:spPr/>
    </dgm:pt>
    <dgm:pt modelId="{DA8EBF15-B668-466D-9F5F-A70AB536F503}" type="pres">
      <dgm:prSet presAssocID="{EFA004C8-5887-4F54-ACC8-2F4D509C21D4}" presName="descendantText" presStyleLbl="alignAccFollowNode1" presStyleIdx="2" presStyleCnt="3">
        <dgm:presLayoutVars>
          <dgm:bulletEnabled val="1"/>
        </dgm:presLayoutVars>
      </dgm:prSet>
      <dgm:spPr/>
    </dgm:pt>
  </dgm:ptLst>
  <dgm:cxnLst>
    <dgm:cxn modelId="{26622321-7FCB-4712-8979-80406A22824C}" type="presOf" srcId="{71101408-D4BE-4560-AC55-9FD06F7CF21D}" destId="{FD065751-57A4-4230-B43B-3A55EBA4F765}" srcOrd="0" destOrd="1" presId="urn:microsoft.com/office/officeart/2005/8/layout/vList5"/>
    <dgm:cxn modelId="{8A412B51-9C27-4DC8-BA17-060037C42126}" type="presOf" srcId="{9AE99891-4DCE-479D-93E7-F2A3BE7D3E13}" destId="{C2B3C33E-9CD9-46C2-8127-A479EE4FCE26}" srcOrd="0" destOrd="0" presId="urn:microsoft.com/office/officeart/2005/8/layout/vList5"/>
    <dgm:cxn modelId="{DF4D8555-ACCF-4997-AED8-714A71D1CDAC}" type="presOf" srcId="{BDEB2278-D75A-4DBB-8258-3D57FA598E95}" destId="{6374754E-3918-4050-B0C4-D1AA99D03902}" srcOrd="0" destOrd="1" presId="urn:microsoft.com/office/officeart/2005/8/layout/vList5"/>
    <dgm:cxn modelId="{85454677-15E8-4950-929C-CE25BA0E8B3F}" type="presOf" srcId="{711B71E6-2726-4FFF-80DB-654736D8E37E}" destId="{6374754E-3918-4050-B0C4-D1AA99D03902}" srcOrd="0" destOrd="0" presId="urn:microsoft.com/office/officeart/2005/8/layout/vList5"/>
    <dgm:cxn modelId="{59947078-AB5D-4A3E-ACDB-36DAFEEA3491}" type="presOf" srcId="{EFA004C8-5887-4F54-ACC8-2F4D509C21D4}" destId="{0D6E604B-8515-4962-82E6-63377E809B91}" srcOrd="0" destOrd="0" presId="urn:microsoft.com/office/officeart/2005/8/layout/vList5"/>
    <dgm:cxn modelId="{C0905179-0707-476C-8048-AD7A4757F92B}" srcId="{B3130567-07B0-4D23-8854-D7138645E057}" destId="{71101408-D4BE-4560-AC55-9FD06F7CF21D}" srcOrd="1" destOrd="0" parTransId="{628736AF-E536-4ED3-B026-C891E4B3541A}" sibTransId="{A9EA8584-5AD3-4C27-8256-41E5CB44E133}"/>
    <dgm:cxn modelId="{26EAEF8A-9322-4F94-BFAE-4E0266557C0D}" srcId="{DF6997B0-0716-4974-87FF-22E707BBBDD7}" destId="{EFA004C8-5887-4F54-ACC8-2F4D509C21D4}" srcOrd="2" destOrd="0" parTransId="{9B0072F4-3496-4627-BFBA-831F78A8AF59}" sibTransId="{40133C2F-69CD-425A-9273-460FABA05871}"/>
    <dgm:cxn modelId="{E097E68D-2B2D-406C-A766-51AC336EDBFA}" type="presOf" srcId="{B3130567-07B0-4D23-8854-D7138645E057}" destId="{7EE16865-24C5-440E-B263-0E321041B8F5}" srcOrd="0" destOrd="0" presId="urn:microsoft.com/office/officeart/2005/8/layout/vList5"/>
    <dgm:cxn modelId="{DF4C5F9D-A448-43F8-A1B0-2A59F189B7CE}" srcId="{9AE99891-4DCE-479D-93E7-F2A3BE7D3E13}" destId="{BDEB2278-D75A-4DBB-8258-3D57FA598E95}" srcOrd="1" destOrd="0" parTransId="{1F19C285-B8B8-4037-811A-B7F900130421}" sibTransId="{54AB60A8-2C64-4851-B1F0-FC25ADA61E4B}"/>
    <dgm:cxn modelId="{A79DBFA4-E6A3-40C2-ACA1-4E4CCAFB2A9A}" srcId="{B3130567-07B0-4D23-8854-D7138645E057}" destId="{00C3BD5D-B082-4ECB-9A9B-02550027502F}" srcOrd="0" destOrd="0" parTransId="{1F2E9240-9B62-4402-ACD4-1B46267066D9}" sibTransId="{2EF2DE4F-76EA-4945-934A-C233C52EC67D}"/>
    <dgm:cxn modelId="{E6850BA5-69C7-4F2A-9E28-67D437E74590}" srcId="{DF6997B0-0716-4974-87FF-22E707BBBDD7}" destId="{9AE99891-4DCE-479D-93E7-F2A3BE7D3E13}" srcOrd="0" destOrd="0" parTransId="{C2BCB399-B154-40D4-BBAD-EB7CBF62AE3D}" sibTransId="{09C54D90-9AE2-4897-9B09-E6D7DE9FF70E}"/>
    <dgm:cxn modelId="{115F5BA6-B273-428F-A165-77725589BBE6}" type="presOf" srcId="{DF6997B0-0716-4974-87FF-22E707BBBDD7}" destId="{58830EE4-F115-4EF8-983F-960443DAEF0E}" srcOrd="0" destOrd="0" presId="urn:microsoft.com/office/officeart/2005/8/layout/vList5"/>
    <dgm:cxn modelId="{45F2BAA9-4D43-4CA4-B62A-384491A12A1C}" type="presOf" srcId="{C68172F0-0A3C-42BA-90A4-5C83243BF3F8}" destId="{DA8EBF15-B668-466D-9F5F-A70AB536F503}" srcOrd="0" destOrd="0" presId="urn:microsoft.com/office/officeart/2005/8/layout/vList5"/>
    <dgm:cxn modelId="{EB768EAB-5524-470A-8B9D-9B4F6C2E2227}" srcId="{9AE99891-4DCE-479D-93E7-F2A3BE7D3E13}" destId="{711B71E6-2726-4FFF-80DB-654736D8E37E}" srcOrd="0" destOrd="0" parTransId="{FB3E7273-EC88-4E61-B368-4343552ECDE1}" sibTransId="{AD9F89C7-0A3B-403E-B642-5CCFD7BB3EA7}"/>
    <dgm:cxn modelId="{37C7F6D6-7A40-4396-8D3E-28894A7DB355}" srcId="{EFA004C8-5887-4F54-ACC8-2F4D509C21D4}" destId="{C68172F0-0A3C-42BA-90A4-5C83243BF3F8}" srcOrd="0" destOrd="0" parTransId="{5427A3A4-E72B-4A18-A689-069B81677AE4}" sibTransId="{AE6D46AC-A598-40A3-94C4-77DB5E749251}"/>
    <dgm:cxn modelId="{009EDED7-A30A-47EB-BF9D-47954E7CE31F}" type="presOf" srcId="{00C3BD5D-B082-4ECB-9A9B-02550027502F}" destId="{FD065751-57A4-4230-B43B-3A55EBA4F765}" srcOrd="0" destOrd="0" presId="urn:microsoft.com/office/officeart/2005/8/layout/vList5"/>
    <dgm:cxn modelId="{069053E1-AD6A-4977-9957-A129AC55506A}" srcId="{DF6997B0-0716-4974-87FF-22E707BBBDD7}" destId="{B3130567-07B0-4D23-8854-D7138645E057}" srcOrd="1" destOrd="0" parTransId="{6C5405F6-07C7-45E1-978C-7071F39D7E5B}" sibTransId="{1D30CA8F-C676-409C-A909-04982A7F0959}"/>
    <dgm:cxn modelId="{58808BDC-7DFF-4F2A-A093-E1CCDF5D9610}" type="presParOf" srcId="{58830EE4-F115-4EF8-983F-960443DAEF0E}" destId="{F0EC8591-6510-4001-885E-49E89CFADF08}" srcOrd="0" destOrd="0" presId="urn:microsoft.com/office/officeart/2005/8/layout/vList5"/>
    <dgm:cxn modelId="{A37A056A-3C19-40CA-B4F7-1D6B704EB35D}" type="presParOf" srcId="{F0EC8591-6510-4001-885E-49E89CFADF08}" destId="{C2B3C33E-9CD9-46C2-8127-A479EE4FCE26}" srcOrd="0" destOrd="0" presId="urn:microsoft.com/office/officeart/2005/8/layout/vList5"/>
    <dgm:cxn modelId="{8FF57C1F-2C50-4E85-8A50-C65F30A6BA62}" type="presParOf" srcId="{F0EC8591-6510-4001-885E-49E89CFADF08}" destId="{6374754E-3918-4050-B0C4-D1AA99D03902}" srcOrd="1" destOrd="0" presId="urn:microsoft.com/office/officeart/2005/8/layout/vList5"/>
    <dgm:cxn modelId="{4FF224AF-52F6-4A21-ACFD-599286429F23}" type="presParOf" srcId="{58830EE4-F115-4EF8-983F-960443DAEF0E}" destId="{599BD1A1-DA9E-44A1-889E-15B45B465C28}" srcOrd="1" destOrd="0" presId="urn:microsoft.com/office/officeart/2005/8/layout/vList5"/>
    <dgm:cxn modelId="{5376D071-E1C8-4346-9835-97BAFB424989}" type="presParOf" srcId="{58830EE4-F115-4EF8-983F-960443DAEF0E}" destId="{DC9E1B42-0E3F-475C-AA4D-C866376B04B4}" srcOrd="2" destOrd="0" presId="urn:microsoft.com/office/officeart/2005/8/layout/vList5"/>
    <dgm:cxn modelId="{D3207226-AAEB-48B0-A2A4-1BD59F29DBB2}" type="presParOf" srcId="{DC9E1B42-0E3F-475C-AA4D-C866376B04B4}" destId="{7EE16865-24C5-440E-B263-0E321041B8F5}" srcOrd="0" destOrd="0" presId="urn:microsoft.com/office/officeart/2005/8/layout/vList5"/>
    <dgm:cxn modelId="{F112AA9E-C28E-48EC-8314-90ED30C3E3A0}" type="presParOf" srcId="{DC9E1B42-0E3F-475C-AA4D-C866376B04B4}" destId="{FD065751-57A4-4230-B43B-3A55EBA4F765}" srcOrd="1" destOrd="0" presId="urn:microsoft.com/office/officeart/2005/8/layout/vList5"/>
    <dgm:cxn modelId="{0A78297E-6CC3-48B8-92F6-BC4AB26339D2}" type="presParOf" srcId="{58830EE4-F115-4EF8-983F-960443DAEF0E}" destId="{402A613C-0422-43B6-BDB4-08E4AB6A5A26}" srcOrd="3" destOrd="0" presId="urn:microsoft.com/office/officeart/2005/8/layout/vList5"/>
    <dgm:cxn modelId="{A16D1F3C-CB1D-4B7F-A258-50631CF8589B}" type="presParOf" srcId="{58830EE4-F115-4EF8-983F-960443DAEF0E}" destId="{DE84D25C-D251-44DB-82DE-88C9153A1F2A}" srcOrd="4" destOrd="0" presId="urn:microsoft.com/office/officeart/2005/8/layout/vList5"/>
    <dgm:cxn modelId="{5D740EF1-240D-4A91-95C9-0E7DFD2D1261}" type="presParOf" srcId="{DE84D25C-D251-44DB-82DE-88C9153A1F2A}" destId="{0D6E604B-8515-4962-82E6-63377E809B91}" srcOrd="0" destOrd="0" presId="urn:microsoft.com/office/officeart/2005/8/layout/vList5"/>
    <dgm:cxn modelId="{28FE8B3B-8236-49A0-A9F0-8154EF0C0001}" type="presParOf" srcId="{DE84D25C-D251-44DB-82DE-88C9153A1F2A}" destId="{DA8EBF15-B668-466D-9F5F-A70AB536F50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FA82E6-656E-4DD8-8A7E-00CCA5ED3ED8}" type="doc">
      <dgm:prSet loTypeId="urn:microsoft.com/office/officeart/2016/7/layout/VerticalHollowActionList" loCatId="List" qsTypeId="urn:microsoft.com/office/officeart/2005/8/quickstyle/simple4" qsCatId="simple" csTypeId="urn:microsoft.com/office/officeart/2005/8/colors/accent5_2" csCatId="accent5"/>
      <dgm:spPr/>
      <dgm:t>
        <a:bodyPr/>
        <a:lstStyle/>
        <a:p>
          <a:endParaRPr lang="en-US"/>
        </a:p>
      </dgm:t>
    </dgm:pt>
    <dgm:pt modelId="{FD8C64CC-0E7F-46B4-86A2-4CF5F971F181}">
      <dgm:prSet/>
      <dgm:spPr/>
      <dgm:t>
        <a:bodyPr/>
        <a:lstStyle/>
        <a:p>
          <a:r>
            <a:rPr kumimoji="1" lang="zh-CN"/>
            <a:t>人工智能研究的目的</a:t>
          </a:r>
          <a:endParaRPr lang="en-US"/>
        </a:p>
      </dgm:t>
    </dgm:pt>
    <dgm:pt modelId="{6DD05E50-00B2-48CA-91D8-A8FE31E9904C}" type="parTrans" cxnId="{4896F616-F427-4724-B86F-7B14C8F43D88}">
      <dgm:prSet/>
      <dgm:spPr/>
      <dgm:t>
        <a:bodyPr/>
        <a:lstStyle/>
        <a:p>
          <a:endParaRPr lang="en-US"/>
        </a:p>
      </dgm:t>
    </dgm:pt>
    <dgm:pt modelId="{3D3F37EE-8A2D-4538-A574-7432B92EFB01}" type="sibTrans" cxnId="{4896F616-F427-4724-B86F-7B14C8F43D88}">
      <dgm:prSet/>
      <dgm:spPr/>
      <dgm:t>
        <a:bodyPr/>
        <a:lstStyle/>
        <a:p>
          <a:endParaRPr lang="en-US"/>
        </a:p>
      </dgm:t>
    </dgm:pt>
    <dgm:pt modelId="{04836845-59A9-4A12-9620-9C48FDDD0146}">
      <dgm:prSet/>
      <dgm:spPr/>
      <dgm:t>
        <a:bodyPr/>
        <a:lstStyle/>
        <a:p>
          <a:r>
            <a:rPr kumimoji="1" lang="zh-CN"/>
            <a:t>创造越来越智能的系统</a:t>
          </a:r>
          <a:endParaRPr lang="en-US"/>
        </a:p>
      </dgm:t>
    </dgm:pt>
    <dgm:pt modelId="{36A8B9D5-CB94-481E-84F4-F54EC01A71FC}" type="parTrans" cxnId="{F83E7640-8B6F-44D8-88F3-837BD568856E}">
      <dgm:prSet/>
      <dgm:spPr/>
      <dgm:t>
        <a:bodyPr/>
        <a:lstStyle/>
        <a:p>
          <a:endParaRPr lang="en-US"/>
        </a:p>
      </dgm:t>
    </dgm:pt>
    <dgm:pt modelId="{610779AB-98B6-4A0D-B689-6D48806ABA28}" type="sibTrans" cxnId="{F83E7640-8B6F-44D8-88F3-837BD568856E}">
      <dgm:prSet/>
      <dgm:spPr/>
      <dgm:t>
        <a:bodyPr/>
        <a:lstStyle/>
        <a:p>
          <a:endParaRPr lang="en-US"/>
        </a:p>
      </dgm:t>
    </dgm:pt>
    <dgm:pt modelId="{3384FB38-8AE8-4FFA-B1E8-86BE382E4B9E}">
      <dgm:prSet/>
      <dgm:spPr/>
      <dgm:t>
        <a:bodyPr/>
        <a:lstStyle/>
        <a:p>
          <a:r>
            <a:rPr kumimoji="1" lang="zh-CN"/>
            <a:t>更好地理解人类智能</a:t>
          </a:r>
          <a:endParaRPr lang="en-US"/>
        </a:p>
      </dgm:t>
    </dgm:pt>
    <dgm:pt modelId="{E2A66AF9-F522-448F-8B59-593B0AC76F30}" type="parTrans" cxnId="{CB60F7C8-96B7-4EE3-B6DE-EA186923BE15}">
      <dgm:prSet/>
      <dgm:spPr/>
      <dgm:t>
        <a:bodyPr/>
        <a:lstStyle/>
        <a:p>
          <a:endParaRPr lang="en-US"/>
        </a:p>
      </dgm:t>
    </dgm:pt>
    <dgm:pt modelId="{9E38CEFD-1F27-404B-84CD-8D2744E7B831}" type="sibTrans" cxnId="{CB60F7C8-96B7-4EE3-B6DE-EA186923BE15}">
      <dgm:prSet/>
      <dgm:spPr/>
      <dgm:t>
        <a:bodyPr/>
        <a:lstStyle/>
        <a:p>
          <a:endParaRPr lang="en-US"/>
        </a:p>
      </dgm:t>
    </dgm:pt>
    <dgm:pt modelId="{7F7F8075-516B-47DB-8A17-8884F40F0459}">
      <dgm:prSet/>
      <dgm:spPr/>
      <dgm:t>
        <a:bodyPr/>
        <a:lstStyle/>
        <a:p>
          <a:r>
            <a:rPr kumimoji="1" lang="zh-CN"/>
            <a:t>扩大智能带给人类的益处</a:t>
          </a:r>
          <a:endParaRPr lang="en-US"/>
        </a:p>
      </dgm:t>
    </dgm:pt>
    <dgm:pt modelId="{97A66992-0D8D-4E96-83B4-871F5632728E}" type="parTrans" cxnId="{0DF10721-70A1-4559-AEAA-41625273115C}">
      <dgm:prSet/>
      <dgm:spPr/>
      <dgm:t>
        <a:bodyPr/>
        <a:lstStyle/>
        <a:p>
          <a:endParaRPr lang="en-US"/>
        </a:p>
      </dgm:t>
    </dgm:pt>
    <dgm:pt modelId="{7610D342-4876-4A2E-8C50-3E29C47F8D19}" type="sibTrans" cxnId="{0DF10721-70A1-4559-AEAA-41625273115C}">
      <dgm:prSet/>
      <dgm:spPr/>
      <dgm:t>
        <a:bodyPr/>
        <a:lstStyle/>
        <a:p>
          <a:endParaRPr lang="en-US"/>
        </a:p>
      </dgm:t>
    </dgm:pt>
    <dgm:pt modelId="{2D8982D8-145E-4E70-9D14-BE6E12A5E895}">
      <dgm:prSet/>
      <dgm:spPr/>
      <dgm:t>
        <a:bodyPr/>
        <a:lstStyle/>
        <a:p>
          <a:r>
            <a:rPr kumimoji="1" lang="zh-CN"/>
            <a:t>受工具的制约</a:t>
          </a:r>
          <a:endParaRPr lang="en-US"/>
        </a:p>
      </dgm:t>
    </dgm:pt>
    <dgm:pt modelId="{A5060B57-4A19-45A3-8A39-9002DA09AAED}" type="parTrans" cxnId="{C7B572D9-C752-44A8-854C-D0F8DD76B3EC}">
      <dgm:prSet/>
      <dgm:spPr/>
      <dgm:t>
        <a:bodyPr/>
        <a:lstStyle/>
        <a:p>
          <a:endParaRPr lang="en-US"/>
        </a:p>
      </dgm:t>
    </dgm:pt>
    <dgm:pt modelId="{4E8FFC81-E0BF-4EBB-945C-5A82E0C76C2F}" type="sibTrans" cxnId="{C7B572D9-C752-44A8-854C-D0F8DD76B3EC}">
      <dgm:prSet/>
      <dgm:spPr/>
      <dgm:t>
        <a:bodyPr/>
        <a:lstStyle/>
        <a:p>
          <a:endParaRPr lang="en-US"/>
        </a:p>
      </dgm:t>
    </dgm:pt>
    <dgm:pt modelId="{607AAD78-17F7-4439-A529-AA9C31B17394}">
      <dgm:prSet/>
      <dgm:spPr/>
      <dgm:t>
        <a:bodyPr/>
        <a:lstStyle/>
        <a:p>
          <a:r>
            <a:rPr kumimoji="1" lang="zh-CN"/>
            <a:t>计算机硬件，嵌入设备</a:t>
          </a:r>
          <a:endParaRPr lang="en-US"/>
        </a:p>
      </dgm:t>
    </dgm:pt>
    <dgm:pt modelId="{A3BFC260-8BDD-4868-9E1A-5FF3719C3763}" type="parTrans" cxnId="{1A22DB45-42A5-4CBA-8D10-896B3BD34DB6}">
      <dgm:prSet/>
      <dgm:spPr/>
      <dgm:t>
        <a:bodyPr/>
        <a:lstStyle/>
        <a:p>
          <a:endParaRPr lang="en-US"/>
        </a:p>
      </dgm:t>
    </dgm:pt>
    <dgm:pt modelId="{192484F2-79AC-4CCB-AA2C-8A14A57557BE}" type="sibTrans" cxnId="{1A22DB45-42A5-4CBA-8D10-896B3BD34DB6}">
      <dgm:prSet/>
      <dgm:spPr/>
      <dgm:t>
        <a:bodyPr/>
        <a:lstStyle/>
        <a:p>
          <a:endParaRPr lang="en-US"/>
        </a:p>
      </dgm:t>
    </dgm:pt>
    <dgm:pt modelId="{9F0D7AE6-0265-4C82-B292-FA1419D28F3E}">
      <dgm:prSet/>
      <dgm:spPr/>
      <dgm:t>
        <a:bodyPr/>
        <a:lstStyle/>
        <a:p>
          <a:r>
            <a:rPr kumimoji="1" lang="zh-CN"/>
            <a:t>软件编程的发展</a:t>
          </a:r>
          <a:endParaRPr lang="en-US"/>
        </a:p>
      </dgm:t>
    </dgm:pt>
    <dgm:pt modelId="{368A2250-EEAE-4BB8-A6B2-C75CD5243949}" type="parTrans" cxnId="{6F9CB45F-E6C1-44D6-8A1E-F36ABB39998F}">
      <dgm:prSet/>
      <dgm:spPr/>
      <dgm:t>
        <a:bodyPr/>
        <a:lstStyle/>
        <a:p>
          <a:endParaRPr lang="en-US"/>
        </a:p>
      </dgm:t>
    </dgm:pt>
    <dgm:pt modelId="{CC3EAF7D-C2FC-43BB-90B6-F30DCE184C7D}" type="sibTrans" cxnId="{6F9CB45F-E6C1-44D6-8A1E-F36ABB39998F}">
      <dgm:prSet/>
      <dgm:spPr/>
      <dgm:t>
        <a:bodyPr/>
        <a:lstStyle/>
        <a:p>
          <a:endParaRPr lang="en-US"/>
        </a:p>
      </dgm:t>
    </dgm:pt>
    <dgm:pt modelId="{D26599EC-A549-4DEA-A8C2-766768FF048B}">
      <dgm:prSet/>
      <dgm:spPr/>
      <dgm:t>
        <a:bodyPr/>
        <a:lstStyle/>
        <a:p>
          <a:r>
            <a:rPr kumimoji="1" lang="zh-CN"/>
            <a:t>机器学习算法，优化算法的制约</a:t>
          </a:r>
          <a:endParaRPr lang="en-US"/>
        </a:p>
      </dgm:t>
    </dgm:pt>
    <dgm:pt modelId="{158744A1-43AB-42AA-9C3C-3CF5C9275CF3}" type="parTrans" cxnId="{C4753A7D-F15E-48B0-81AC-E27F26FC8051}">
      <dgm:prSet/>
      <dgm:spPr/>
      <dgm:t>
        <a:bodyPr/>
        <a:lstStyle/>
        <a:p>
          <a:endParaRPr lang="en-US"/>
        </a:p>
      </dgm:t>
    </dgm:pt>
    <dgm:pt modelId="{2FE86C67-DDE5-45FE-8994-DC04F22BFAF8}" type="sibTrans" cxnId="{C4753A7D-F15E-48B0-81AC-E27F26FC8051}">
      <dgm:prSet/>
      <dgm:spPr/>
      <dgm:t>
        <a:bodyPr/>
        <a:lstStyle/>
        <a:p>
          <a:endParaRPr lang="en-US"/>
        </a:p>
      </dgm:t>
    </dgm:pt>
    <dgm:pt modelId="{A3ABD931-2DE4-4955-9E34-F9C28ACBA114}" type="pres">
      <dgm:prSet presAssocID="{E1FA82E6-656E-4DD8-8A7E-00CCA5ED3ED8}" presName="Name0" presStyleCnt="0">
        <dgm:presLayoutVars>
          <dgm:dir/>
          <dgm:animLvl val="lvl"/>
          <dgm:resizeHandles val="exact"/>
        </dgm:presLayoutVars>
      </dgm:prSet>
      <dgm:spPr/>
    </dgm:pt>
    <dgm:pt modelId="{C6BB1F06-5200-4C24-AB5E-59C648ED2821}" type="pres">
      <dgm:prSet presAssocID="{FD8C64CC-0E7F-46B4-86A2-4CF5F971F181}" presName="linNode" presStyleCnt="0"/>
      <dgm:spPr/>
    </dgm:pt>
    <dgm:pt modelId="{2E0A9BC9-B0CC-4AF6-8741-4E88411146E2}" type="pres">
      <dgm:prSet presAssocID="{FD8C64CC-0E7F-46B4-86A2-4CF5F971F181}" presName="parentText" presStyleLbl="solidFgAcc1" presStyleIdx="0" presStyleCnt="2">
        <dgm:presLayoutVars>
          <dgm:chMax val="1"/>
          <dgm:bulletEnabled/>
        </dgm:presLayoutVars>
      </dgm:prSet>
      <dgm:spPr/>
    </dgm:pt>
    <dgm:pt modelId="{ACC6A300-5680-4BE4-86DF-B1569DC7A0EC}" type="pres">
      <dgm:prSet presAssocID="{FD8C64CC-0E7F-46B4-86A2-4CF5F971F181}" presName="descendantText" presStyleLbl="alignNode1" presStyleIdx="0" presStyleCnt="2">
        <dgm:presLayoutVars>
          <dgm:bulletEnabled/>
        </dgm:presLayoutVars>
      </dgm:prSet>
      <dgm:spPr/>
    </dgm:pt>
    <dgm:pt modelId="{46F1D499-0475-4D59-B39E-AD5F4899FC42}" type="pres">
      <dgm:prSet presAssocID="{3D3F37EE-8A2D-4538-A574-7432B92EFB01}" presName="sp" presStyleCnt="0"/>
      <dgm:spPr/>
    </dgm:pt>
    <dgm:pt modelId="{08D7CCB3-0BCF-4648-8ABE-E07184548183}" type="pres">
      <dgm:prSet presAssocID="{2D8982D8-145E-4E70-9D14-BE6E12A5E895}" presName="linNode" presStyleCnt="0"/>
      <dgm:spPr/>
    </dgm:pt>
    <dgm:pt modelId="{F8744A62-00FE-46F6-B816-BE135D9EE4C0}" type="pres">
      <dgm:prSet presAssocID="{2D8982D8-145E-4E70-9D14-BE6E12A5E895}" presName="parentText" presStyleLbl="solidFgAcc1" presStyleIdx="1" presStyleCnt="2">
        <dgm:presLayoutVars>
          <dgm:chMax val="1"/>
          <dgm:bulletEnabled/>
        </dgm:presLayoutVars>
      </dgm:prSet>
      <dgm:spPr/>
    </dgm:pt>
    <dgm:pt modelId="{A818A9E3-CDB9-479E-8E93-5162E7D2167F}" type="pres">
      <dgm:prSet presAssocID="{2D8982D8-145E-4E70-9D14-BE6E12A5E895}" presName="descendantText" presStyleLbl="alignNode1" presStyleIdx="1" presStyleCnt="2">
        <dgm:presLayoutVars>
          <dgm:bulletEnabled/>
        </dgm:presLayoutVars>
      </dgm:prSet>
      <dgm:spPr/>
    </dgm:pt>
  </dgm:ptLst>
  <dgm:cxnLst>
    <dgm:cxn modelId="{0EACD905-58C6-454C-86AA-03E6DBBF6130}" type="presOf" srcId="{607AAD78-17F7-4439-A529-AA9C31B17394}" destId="{A818A9E3-CDB9-479E-8E93-5162E7D2167F}" srcOrd="0" destOrd="0" presId="urn:microsoft.com/office/officeart/2016/7/layout/VerticalHollowActionList"/>
    <dgm:cxn modelId="{4896F616-F427-4724-B86F-7B14C8F43D88}" srcId="{E1FA82E6-656E-4DD8-8A7E-00CCA5ED3ED8}" destId="{FD8C64CC-0E7F-46B4-86A2-4CF5F971F181}" srcOrd="0" destOrd="0" parTransId="{6DD05E50-00B2-48CA-91D8-A8FE31E9904C}" sibTransId="{3D3F37EE-8A2D-4538-A574-7432B92EFB01}"/>
    <dgm:cxn modelId="{0DF10721-70A1-4559-AEAA-41625273115C}" srcId="{FD8C64CC-0E7F-46B4-86A2-4CF5F971F181}" destId="{7F7F8075-516B-47DB-8A17-8884F40F0459}" srcOrd="2" destOrd="0" parTransId="{97A66992-0D8D-4E96-83B4-871F5632728E}" sibTransId="{7610D342-4876-4A2E-8C50-3E29C47F8D19}"/>
    <dgm:cxn modelId="{F83E7640-8B6F-44D8-88F3-837BD568856E}" srcId="{FD8C64CC-0E7F-46B4-86A2-4CF5F971F181}" destId="{04836845-59A9-4A12-9620-9C48FDDD0146}" srcOrd="0" destOrd="0" parTransId="{36A8B9D5-CB94-481E-84F4-F54EC01A71FC}" sibTransId="{610779AB-98B6-4A0D-B689-6D48806ABA28}"/>
    <dgm:cxn modelId="{6F9CB45F-E6C1-44D6-8A1E-F36ABB39998F}" srcId="{2D8982D8-145E-4E70-9D14-BE6E12A5E895}" destId="{9F0D7AE6-0265-4C82-B292-FA1419D28F3E}" srcOrd="1" destOrd="0" parTransId="{368A2250-EEAE-4BB8-A6B2-C75CD5243949}" sibTransId="{CC3EAF7D-C2FC-43BB-90B6-F30DCE184C7D}"/>
    <dgm:cxn modelId="{1A22DB45-42A5-4CBA-8D10-896B3BD34DB6}" srcId="{2D8982D8-145E-4E70-9D14-BE6E12A5E895}" destId="{607AAD78-17F7-4439-A529-AA9C31B17394}" srcOrd="0" destOrd="0" parTransId="{A3BFC260-8BDD-4868-9E1A-5FF3719C3763}" sibTransId="{192484F2-79AC-4CCB-AA2C-8A14A57557BE}"/>
    <dgm:cxn modelId="{BB8FD167-0F82-42D9-84C2-77E83C267F19}" type="presOf" srcId="{E1FA82E6-656E-4DD8-8A7E-00CCA5ED3ED8}" destId="{A3ABD931-2DE4-4955-9E34-F9C28ACBA114}" srcOrd="0" destOrd="0" presId="urn:microsoft.com/office/officeart/2016/7/layout/VerticalHollowActionList"/>
    <dgm:cxn modelId="{184D084A-23BA-4E27-B002-594C463233B0}" type="presOf" srcId="{FD8C64CC-0E7F-46B4-86A2-4CF5F971F181}" destId="{2E0A9BC9-B0CC-4AF6-8741-4E88411146E2}" srcOrd="0" destOrd="0" presId="urn:microsoft.com/office/officeart/2016/7/layout/VerticalHollowActionList"/>
    <dgm:cxn modelId="{2AE9996B-EA2F-489C-8F68-62B79CC17C85}" type="presOf" srcId="{2D8982D8-145E-4E70-9D14-BE6E12A5E895}" destId="{F8744A62-00FE-46F6-B816-BE135D9EE4C0}" srcOrd="0" destOrd="0" presId="urn:microsoft.com/office/officeart/2016/7/layout/VerticalHollowActionList"/>
    <dgm:cxn modelId="{C4753A7D-F15E-48B0-81AC-E27F26FC8051}" srcId="{2D8982D8-145E-4E70-9D14-BE6E12A5E895}" destId="{D26599EC-A549-4DEA-A8C2-766768FF048B}" srcOrd="2" destOrd="0" parTransId="{158744A1-43AB-42AA-9C3C-3CF5C9275CF3}" sibTransId="{2FE86C67-DDE5-45FE-8994-DC04F22BFAF8}"/>
    <dgm:cxn modelId="{EDEAE39D-4A4C-4942-90A0-B43FC8DDF530}" type="presOf" srcId="{9F0D7AE6-0265-4C82-B292-FA1419D28F3E}" destId="{A818A9E3-CDB9-479E-8E93-5162E7D2167F}" srcOrd="0" destOrd="1" presId="urn:microsoft.com/office/officeart/2016/7/layout/VerticalHollowActionList"/>
    <dgm:cxn modelId="{4CD2F9AB-13C8-48E9-8797-5CE249A7AE89}" type="presOf" srcId="{7F7F8075-516B-47DB-8A17-8884F40F0459}" destId="{ACC6A300-5680-4BE4-86DF-B1569DC7A0EC}" srcOrd="0" destOrd="2" presId="urn:microsoft.com/office/officeart/2016/7/layout/VerticalHollowActionList"/>
    <dgm:cxn modelId="{CB60F7C8-96B7-4EE3-B6DE-EA186923BE15}" srcId="{FD8C64CC-0E7F-46B4-86A2-4CF5F971F181}" destId="{3384FB38-8AE8-4FFA-B1E8-86BE382E4B9E}" srcOrd="1" destOrd="0" parTransId="{E2A66AF9-F522-448F-8B59-593B0AC76F30}" sibTransId="{9E38CEFD-1F27-404B-84CD-8D2744E7B831}"/>
    <dgm:cxn modelId="{C7B572D9-C752-44A8-854C-D0F8DD76B3EC}" srcId="{E1FA82E6-656E-4DD8-8A7E-00CCA5ED3ED8}" destId="{2D8982D8-145E-4E70-9D14-BE6E12A5E895}" srcOrd="1" destOrd="0" parTransId="{A5060B57-4A19-45A3-8A39-9002DA09AAED}" sibTransId="{4E8FFC81-E0BF-4EBB-945C-5A82E0C76C2F}"/>
    <dgm:cxn modelId="{7084A2E2-6A24-4A8B-AB74-F8D99E20D4E4}" type="presOf" srcId="{3384FB38-8AE8-4FFA-B1E8-86BE382E4B9E}" destId="{ACC6A300-5680-4BE4-86DF-B1569DC7A0EC}" srcOrd="0" destOrd="1" presId="urn:microsoft.com/office/officeart/2016/7/layout/VerticalHollowActionList"/>
    <dgm:cxn modelId="{509C61EC-CEF0-4767-8054-B104F3C42343}" type="presOf" srcId="{04836845-59A9-4A12-9620-9C48FDDD0146}" destId="{ACC6A300-5680-4BE4-86DF-B1569DC7A0EC}" srcOrd="0" destOrd="0" presId="urn:microsoft.com/office/officeart/2016/7/layout/VerticalHollowActionList"/>
    <dgm:cxn modelId="{4739A2FF-BEFB-4124-881D-4FECB670CC4F}" type="presOf" srcId="{D26599EC-A549-4DEA-A8C2-766768FF048B}" destId="{A818A9E3-CDB9-479E-8E93-5162E7D2167F}" srcOrd="0" destOrd="2" presId="urn:microsoft.com/office/officeart/2016/7/layout/VerticalHollowActionList"/>
    <dgm:cxn modelId="{411730DE-3BBF-4ED0-8C50-853ABE40E9F7}" type="presParOf" srcId="{A3ABD931-2DE4-4955-9E34-F9C28ACBA114}" destId="{C6BB1F06-5200-4C24-AB5E-59C648ED2821}" srcOrd="0" destOrd="0" presId="urn:microsoft.com/office/officeart/2016/7/layout/VerticalHollowActionList"/>
    <dgm:cxn modelId="{4E668082-1C1C-40ED-885F-868FDF1A1AB3}" type="presParOf" srcId="{C6BB1F06-5200-4C24-AB5E-59C648ED2821}" destId="{2E0A9BC9-B0CC-4AF6-8741-4E88411146E2}" srcOrd="0" destOrd="0" presId="urn:microsoft.com/office/officeart/2016/7/layout/VerticalHollowActionList"/>
    <dgm:cxn modelId="{CE5B6C40-812E-4DD7-A066-11102B56D501}" type="presParOf" srcId="{C6BB1F06-5200-4C24-AB5E-59C648ED2821}" destId="{ACC6A300-5680-4BE4-86DF-B1569DC7A0EC}" srcOrd="1" destOrd="0" presId="urn:microsoft.com/office/officeart/2016/7/layout/VerticalHollowActionList"/>
    <dgm:cxn modelId="{58055CF5-A4B5-465D-9461-AB5823EA5C87}" type="presParOf" srcId="{A3ABD931-2DE4-4955-9E34-F9C28ACBA114}" destId="{46F1D499-0475-4D59-B39E-AD5F4899FC42}" srcOrd="1" destOrd="0" presId="urn:microsoft.com/office/officeart/2016/7/layout/VerticalHollowActionList"/>
    <dgm:cxn modelId="{0E6B08C8-1492-4CB0-AF26-DF0D92A84628}" type="presParOf" srcId="{A3ABD931-2DE4-4955-9E34-F9C28ACBA114}" destId="{08D7CCB3-0BCF-4648-8ABE-E07184548183}" srcOrd="2" destOrd="0" presId="urn:microsoft.com/office/officeart/2016/7/layout/VerticalHollowActionList"/>
    <dgm:cxn modelId="{EA9A3E44-E514-4CAC-9F8C-CF3FA8281333}" type="presParOf" srcId="{08D7CCB3-0BCF-4648-8ABE-E07184548183}" destId="{F8744A62-00FE-46F6-B816-BE135D9EE4C0}" srcOrd="0" destOrd="0" presId="urn:microsoft.com/office/officeart/2016/7/layout/VerticalHollowActionList"/>
    <dgm:cxn modelId="{358940DC-675C-4826-9F5C-7066FABCB5AC}" type="presParOf" srcId="{08D7CCB3-0BCF-4648-8ABE-E07184548183}" destId="{A818A9E3-CDB9-479E-8E93-5162E7D2167F}"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CD9AD6-3830-4B1A-B6D0-A52E21A36727}" type="doc">
      <dgm:prSet loTypeId="urn:microsoft.com/office/officeart/2009/3/layout/HorizontalOrganizationChart" loCatId="hierarchy" qsTypeId="urn:microsoft.com/office/officeart/2005/8/quickstyle/simple3" qsCatId="simple" csTypeId="urn:microsoft.com/office/officeart/2005/8/colors/colorful5" csCatId="colorful"/>
      <dgm:spPr/>
      <dgm:t>
        <a:bodyPr/>
        <a:lstStyle/>
        <a:p>
          <a:endParaRPr lang="en-US"/>
        </a:p>
      </dgm:t>
    </dgm:pt>
    <dgm:pt modelId="{607C9505-81E0-4FA2-A932-AEC423591E6E}">
      <dgm:prSet/>
      <dgm:spPr/>
      <dgm:t>
        <a:bodyPr/>
        <a:lstStyle/>
        <a:p>
          <a:r>
            <a:rPr kumimoji="1" lang="zh-CN"/>
            <a:t>计算机科学与工程中的一个科学研究领域</a:t>
          </a:r>
          <a:endParaRPr lang="en-US"/>
        </a:p>
      </dgm:t>
    </dgm:pt>
    <dgm:pt modelId="{B28EB5D8-0C83-4264-9F1F-6A08108D89C1}" type="parTrans" cxnId="{7E1EB675-566B-4816-B36F-2FB8F421FE74}">
      <dgm:prSet/>
      <dgm:spPr/>
      <dgm:t>
        <a:bodyPr/>
        <a:lstStyle/>
        <a:p>
          <a:endParaRPr lang="en-US"/>
        </a:p>
      </dgm:t>
    </dgm:pt>
    <dgm:pt modelId="{38C77B05-37C0-43E2-BFCC-6EEFE81918DA}" type="sibTrans" cxnId="{7E1EB675-566B-4816-B36F-2FB8F421FE74}">
      <dgm:prSet/>
      <dgm:spPr/>
      <dgm:t>
        <a:bodyPr/>
        <a:lstStyle/>
        <a:p>
          <a:endParaRPr lang="en-US"/>
        </a:p>
      </dgm:t>
    </dgm:pt>
    <dgm:pt modelId="{7043CADD-2CE9-4F60-9BF5-B1BDB03EFDF8}">
      <dgm:prSet/>
      <dgm:spPr/>
      <dgm:t>
        <a:bodyPr/>
        <a:lstStyle/>
        <a:p>
          <a:r>
            <a:rPr kumimoji="1" lang="zh-CN"/>
            <a:t>研究目标：不仅是理解，而且是去建造</a:t>
          </a:r>
          <a:r>
            <a:rPr kumimoji="1" lang="zh-CN" i="1"/>
            <a:t>智能体</a:t>
          </a:r>
          <a:endParaRPr lang="en-US"/>
        </a:p>
      </dgm:t>
    </dgm:pt>
    <dgm:pt modelId="{74B1283B-7679-4D1A-B4AD-189A6AEBA69F}" type="parTrans" cxnId="{37FD4B84-3BC8-41E7-8ED5-1974761DDC72}">
      <dgm:prSet/>
      <dgm:spPr/>
      <dgm:t>
        <a:bodyPr/>
        <a:lstStyle/>
        <a:p>
          <a:endParaRPr lang="en-US"/>
        </a:p>
      </dgm:t>
    </dgm:pt>
    <dgm:pt modelId="{4B0353F2-0D8B-458F-9A43-1B1DE337399D}" type="sibTrans" cxnId="{37FD4B84-3BC8-41E7-8ED5-1974761DDC72}">
      <dgm:prSet/>
      <dgm:spPr/>
      <dgm:t>
        <a:bodyPr/>
        <a:lstStyle/>
        <a:p>
          <a:endParaRPr lang="en-US"/>
        </a:p>
      </dgm:t>
    </dgm:pt>
    <dgm:pt modelId="{39DEF98E-D20D-4DF2-80F0-82D4194A4538}">
      <dgm:prSet/>
      <dgm:spPr/>
      <dgm:t>
        <a:bodyPr/>
        <a:lstStyle/>
        <a:p>
          <a:r>
            <a:rPr kumimoji="1" lang="zh-CN"/>
            <a:t>兴起于二战结束后；“</a:t>
          </a:r>
          <a:r>
            <a:rPr kumimoji="1" lang="en-US"/>
            <a:t>Artificial</a:t>
          </a:r>
          <a:r>
            <a:rPr kumimoji="1" lang="zh-CN"/>
            <a:t> </a:t>
          </a:r>
          <a:r>
            <a:rPr kumimoji="1" lang="en-US"/>
            <a:t>Intelligence</a:t>
          </a:r>
          <a:r>
            <a:rPr kumimoji="1" lang="zh-CN"/>
            <a:t>”名词出现于</a:t>
          </a:r>
          <a:r>
            <a:rPr kumimoji="1" lang="en-US"/>
            <a:t>1956</a:t>
          </a:r>
          <a:endParaRPr lang="en-US"/>
        </a:p>
      </dgm:t>
    </dgm:pt>
    <dgm:pt modelId="{75206C99-F085-42DC-9CEB-7376A436B66B}" type="parTrans" cxnId="{BEF6BEC9-5102-439B-A6A5-432B5000F025}">
      <dgm:prSet/>
      <dgm:spPr/>
      <dgm:t>
        <a:bodyPr/>
        <a:lstStyle/>
        <a:p>
          <a:endParaRPr lang="en-US"/>
        </a:p>
      </dgm:t>
    </dgm:pt>
    <dgm:pt modelId="{8CA07E2A-1F7F-4556-BCD9-F8ABB8D9D9ED}" type="sibTrans" cxnId="{BEF6BEC9-5102-439B-A6A5-432B5000F025}">
      <dgm:prSet/>
      <dgm:spPr/>
      <dgm:t>
        <a:bodyPr/>
        <a:lstStyle/>
        <a:p>
          <a:endParaRPr lang="en-US"/>
        </a:p>
      </dgm:t>
    </dgm:pt>
    <dgm:pt modelId="{DA742A9B-DCDC-4AA3-8204-F3C1884F68D6}">
      <dgm:prSet/>
      <dgm:spPr/>
      <dgm:t>
        <a:bodyPr/>
        <a:lstStyle/>
        <a:p>
          <a:r>
            <a:rPr kumimoji="1" lang="zh-CN"/>
            <a:t>仍在前沿发展中，许多未解决问题 </a:t>
          </a:r>
          <a:endParaRPr lang="en-US"/>
        </a:p>
      </dgm:t>
    </dgm:pt>
    <dgm:pt modelId="{7D63A53E-8F15-41F0-8BD3-8B30984BC0F6}" type="parTrans" cxnId="{3515A636-18E1-4857-B70C-E04700486420}">
      <dgm:prSet/>
      <dgm:spPr/>
      <dgm:t>
        <a:bodyPr/>
        <a:lstStyle/>
        <a:p>
          <a:endParaRPr lang="en-US"/>
        </a:p>
      </dgm:t>
    </dgm:pt>
    <dgm:pt modelId="{B7E187CF-B577-4ED0-B8EF-3D3B44B44320}" type="sibTrans" cxnId="{3515A636-18E1-4857-B70C-E04700486420}">
      <dgm:prSet/>
      <dgm:spPr/>
      <dgm:t>
        <a:bodyPr/>
        <a:lstStyle/>
        <a:p>
          <a:endParaRPr lang="en-US"/>
        </a:p>
      </dgm:t>
    </dgm:pt>
    <dgm:pt modelId="{19772544-F5AB-4016-BE75-FC41891EAFC7}" type="pres">
      <dgm:prSet presAssocID="{46CD9AD6-3830-4B1A-B6D0-A52E21A36727}" presName="hierChild1" presStyleCnt="0">
        <dgm:presLayoutVars>
          <dgm:orgChart val="1"/>
          <dgm:chPref val="1"/>
          <dgm:dir/>
          <dgm:animOne val="branch"/>
          <dgm:animLvl val="lvl"/>
          <dgm:resizeHandles/>
        </dgm:presLayoutVars>
      </dgm:prSet>
      <dgm:spPr/>
    </dgm:pt>
    <dgm:pt modelId="{221094FA-0176-44A2-BC23-3216B18A5714}" type="pres">
      <dgm:prSet presAssocID="{607C9505-81E0-4FA2-A932-AEC423591E6E}" presName="hierRoot1" presStyleCnt="0">
        <dgm:presLayoutVars>
          <dgm:hierBranch val="init"/>
        </dgm:presLayoutVars>
      </dgm:prSet>
      <dgm:spPr/>
    </dgm:pt>
    <dgm:pt modelId="{195074B3-59DA-4CCA-A251-ED406A556ED3}" type="pres">
      <dgm:prSet presAssocID="{607C9505-81E0-4FA2-A932-AEC423591E6E}" presName="rootComposite1" presStyleCnt="0"/>
      <dgm:spPr/>
    </dgm:pt>
    <dgm:pt modelId="{CFCF4BC6-9CBC-49DE-B05B-2AFA0FE16A2E}" type="pres">
      <dgm:prSet presAssocID="{607C9505-81E0-4FA2-A932-AEC423591E6E}" presName="rootText1" presStyleLbl="node0" presStyleIdx="0" presStyleCnt="4">
        <dgm:presLayoutVars>
          <dgm:chPref val="3"/>
        </dgm:presLayoutVars>
      </dgm:prSet>
      <dgm:spPr/>
    </dgm:pt>
    <dgm:pt modelId="{0BEEB28B-0545-4BB6-AA89-9E1443B4D461}" type="pres">
      <dgm:prSet presAssocID="{607C9505-81E0-4FA2-A932-AEC423591E6E}" presName="rootConnector1" presStyleLbl="node1" presStyleIdx="0" presStyleCnt="0"/>
      <dgm:spPr/>
    </dgm:pt>
    <dgm:pt modelId="{A8C29084-9DBB-424F-8987-B60E5C8DA865}" type="pres">
      <dgm:prSet presAssocID="{607C9505-81E0-4FA2-A932-AEC423591E6E}" presName="hierChild2" presStyleCnt="0"/>
      <dgm:spPr/>
    </dgm:pt>
    <dgm:pt modelId="{6CE2941D-B05D-456B-B832-E33FE352E3CA}" type="pres">
      <dgm:prSet presAssocID="{607C9505-81E0-4FA2-A932-AEC423591E6E}" presName="hierChild3" presStyleCnt="0"/>
      <dgm:spPr/>
    </dgm:pt>
    <dgm:pt modelId="{7346CA65-8360-4892-A2C1-28E624B4125D}" type="pres">
      <dgm:prSet presAssocID="{7043CADD-2CE9-4F60-9BF5-B1BDB03EFDF8}" presName="hierRoot1" presStyleCnt="0">
        <dgm:presLayoutVars>
          <dgm:hierBranch val="init"/>
        </dgm:presLayoutVars>
      </dgm:prSet>
      <dgm:spPr/>
    </dgm:pt>
    <dgm:pt modelId="{62E72130-CB40-4032-992D-52C786804292}" type="pres">
      <dgm:prSet presAssocID="{7043CADD-2CE9-4F60-9BF5-B1BDB03EFDF8}" presName="rootComposite1" presStyleCnt="0"/>
      <dgm:spPr/>
    </dgm:pt>
    <dgm:pt modelId="{2D503F5B-18C7-4DDE-9364-68B74B19A001}" type="pres">
      <dgm:prSet presAssocID="{7043CADD-2CE9-4F60-9BF5-B1BDB03EFDF8}" presName="rootText1" presStyleLbl="node0" presStyleIdx="1" presStyleCnt="4">
        <dgm:presLayoutVars>
          <dgm:chPref val="3"/>
        </dgm:presLayoutVars>
      </dgm:prSet>
      <dgm:spPr/>
    </dgm:pt>
    <dgm:pt modelId="{323A1242-1CCE-4458-9AA9-DBA9D1914C61}" type="pres">
      <dgm:prSet presAssocID="{7043CADD-2CE9-4F60-9BF5-B1BDB03EFDF8}" presName="rootConnector1" presStyleLbl="node1" presStyleIdx="0" presStyleCnt="0"/>
      <dgm:spPr/>
    </dgm:pt>
    <dgm:pt modelId="{D21B0A78-87F8-4FA6-8FF6-DA9F1ABFE768}" type="pres">
      <dgm:prSet presAssocID="{7043CADD-2CE9-4F60-9BF5-B1BDB03EFDF8}" presName="hierChild2" presStyleCnt="0"/>
      <dgm:spPr/>
    </dgm:pt>
    <dgm:pt modelId="{71410247-3729-4B53-9A9D-C1ED4359575B}" type="pres">
      <dgm:prSet presAssocID="{7043CADD-2CE9-4F60-9BF5-B1BDB03EFDF8}" presName="hierChild3" presStyleCnt="0"/>
      <dgm:spPr/>
    </dgm:pt>
    <dgm:pt modelId="{E3C02094-DF54-4636-9647-F60EF26DF43B}" type="pres">
      <dgm:prSet presAssocID="{39DEF98E-D20D-4DF2-80F0-82D4194A4538}" presName="hierRoot1" presStyleCnt="0">
        <dgm:presLayoutVars>
          <dgm:hierBranch val="init"/>
        </dgm:presLayoutVars>
      </dgm:prSet>
      <dgm:spPr/>
    </dgm:pt>
    <dgm:pt modelId="{9A66B0F4-4A9C-4908-8AEF-4F31691B5EE6}" type="pres">
      <dgm:prSet presAssocID="{39DEF98E-D20D-4DF2-80F0-82D4194A4538}" presName="rootComposite1" presStyleCnt="0"/>
      <dgm:spPr/>
    </dgm:pt>
    <dgm:pt modelId="{4EA5370D-F093-48F1-A967-CCAE4E170515}" type="pres">
      <dgm:prSet presAssocID="{39DEF98E-D20D-4DF2-80F0-82D4194A4538}" presName="rootText1" presStyleLbl="node0" presStyleIdx="2" presStyleCnt="4">
        <dgm:presLayoutVars>
          <dgm:chPref val="3"/>
        </dgm:presLayoutVars>
      </dgm:prSet>
      <dgm:spPr/>
    </dgm:pt>
    <dgm:pt modelId="{0C69FCB8-2FB7-4E79-AB41-5C1A4870781C}" type="pres">
      <dgm:prSet presAssocID="{39DEF98E-D20D-4DF2-80F0-82D4194A4538}" presName="rootConnector1" presStyleLbl="node1" presStyleIdx="0" presStyleCnt="0"/>
      <dgm:spPr/>
    </dgm:pt>
    <dgm:pt modelId="{F37B4A94-0BBD-48D5-AF29-FB0600CA6802}" type="pres">
      <dgm:prSet presAssocID="{39DEF98E-D20D-4DF2-80F0-82D4194A4538}" presName="hierChild2" presStyleCnt="0"/>
      <dgm:spPr/>
    </dgm:pt>
    <dgm:pt modelId="{987789CE-1F6A-4FDA-8546-78A6700FE80D}" type="pres">
      <dgm:prSet presAssocID="{39DEF98E-D20D-4DF2-80F0-82D4194A4538}" presName="hierChild3" presStyleCnt="0"/>
      <dgm:spPr/>
    </dgm:pt>
    <dgm:pt modelId="{95B72909-F0B1-4CBA-B06D-B26B98053FB7}" type="pres">
      <dgm:prSet presAssocID="{DA742A9B-DCDC-4AA3-8204-F3C1884F68D6}" presName="hierRoot1" presStyleCnt="0">
        <dgm:presLayoutVars>
          <dgm:hierBranch val="init"/>
        </dgm:presLayoutVars>
      </dgm:prSet>
      <dgm:spPr/>
    </dgm:pt>
    <dgm:pt modelId="{73569BFB-1642-4866-B3A3-AD0F148BB61F}" type="pres">
      <dgm:prSet presAssocID="{DA742A9B-DCDC-4AA3-8204-F3C1884F68D6}" presName="rootComposite1" presStyleCnt="0"/>
      <dgm:spPr/>
    </dgm:pt>
    <dgm:pt modelId="{E21F2549-1698-42C0-AA9A-3FBF715CB20A}" type="pres">
      <dgm:prSet presAssocID="{DA742A9B-DCDC-4AA3-8204-F3C1884F68D6}" presName="rootText1" presStyleLbl="node0" presStyleIdx="3" presStyleCnt="4">
        <dgm:presLayoutVars>
          <dgm:chPref val="3"/>
        </dgm:presLayoutVars>
      </dgm:prSet>
      <dgm:spPr/>
    </dgm:pt>
    <dgm:pt modelId="{ED7C70E6-86C8-4874-829E-46453C248046}" type="pres">
      <dgm:prSet presAssocID="{DA742A9B-DCDC-4AA3-8204-F3C1884F68D6}" presName="rootConnector1" presStyleLbl="node1" presStyleIdx="0" presStyleCnt="0"/>
      <dgm:spPr/>
    </dgm:pt>
    <dgm:pt modelId="{72690E77-75F6-4146-BA20-6D689857FB54}" type="pres">
      <dgm:prSet presAssocID="{DA742A9B-DCDC-4AA3-8204-F3C1884F68D6}" presName="hierChild2" presStyleCnt="0"/>
      <dgm:spPr/>
    </dgm:pt>
    <dgm:pt modelId="{54DA4C0A-2526-4760-9693-42EA3808F0FE}" type="pres">
      <dgm:prSet presAssocID="{DA742A9B-DCDC-4AA3-8204-F3C1884F68D6}" presName="hierChild3" presStyleCnt="0"/>
      <dgm:spPr/>
    </dgm:pt>
  </dgm:ptLst>
  <dgm:cxnLst>
    <dgm:cxn modelId="{6C365404-1FC6-4A79-815C-E7F02AE4C9D3}" type="presOf" srcId="{607C9505-81E0-4FA2-A932-AEC423591E6E}" destId="{CFCF4BC6-9CBC-49DE-B05B-2AFA0FE16A2E}" srcOrd="0" destOrd="0" presId="urn:microsoft.com/office/officeart/2009/3/layout/HorizontalOrganizationChart"/>
    <dgm:cxn modelId="{12F35E0B-0386-448C-9D90-B737A3204BD5}" type="presOf" srcId="{607C9505-81E0-4FA2-A932-AEC423591E6E}" destId="{0BEEB28B-0545-4BB6-AA89-9E1443B4D461}" srcOrd="1" destOrd="0" presId="urn:microsoft.com/office/officeart/2009/3/layout/HorizontalOrganizationChart"/>
    <dgm:cxn modelId="{81AD7813-1FE1-4737-80F6-0B3127DF378C}" type="presOf" srcId="{39DEF98E-D20D-4DF2-80F0-82D4194A4538}" destId="{0C69FCB8-2FB7-4E79-AB41-5C1A4870781C}" srcOrd="1" destOrd="0" presId="urn:microsoft.com/office/officeart/2009/3/layout/HorizontalOrganizationChart"/>
    <dgm:cxn modelId="{4E72241A-7CB7-47C6-BF2D-27BDC7279C8E}" type="presOf" srcId="{7043CADD-2CE9-4F60-9BF5-B1BDB03EFDF8}" destId="{323A1242-1CCE-4458-9AA9-DBA9D1914C61}" srcOrd="1" destOrd="0" presId="urn:microsoft.com/office/officeart/2009/3/layout/HorizontalOrganizationChart"/>
    <dgm:cxn modelId="{3515A636-18E1-4857-B70C-E04700486420}" srcId="{46CD9AD6-3830-4B1A-B6D0-A52E21A36727}" destId="{DA742A9B-DCDC-4AA3-8204-F3C1884F68D6}" srcOrd="3" destOrd="0" parTransId="{7D63A53E-8F15-41F0-8BD3-8B30984BC0F6}" sibTransId="{B7E187CF-B577-4ED0-B8EF-3D3B44B44320}"/>
    <dgm:cxn modelId="{607DF843-92B8-44B8-9BE5-84D73F4F2770}" type="presOf" srcId="{DA742A9B-DCDC-4AA3-8204-F3C1884F68D6}" destId="{E21F2549-1698-42C0-AA9A-3FBF715CB20A}" srcOrd="0" destOrd="0" presId="urn:microsoft.com/office/officeart/2009/3/layout/HorizontalOrganizationChart"/>
    <dgm:cxn modelId="{7E1EB675-566B-4816-B36F-2FB8F421FE74}" srcId="{46CD9AD6-3830-4B1A-B6D0-A52E21A36727}" destId="{607C9505-81E0-4FA2-A932-AEC423591E6E}" srcOrd="0" destOrd="0" parTransId="{B28EB5D8-0C83-4264-9F1F-6A08108D89C1}" sibTransId="{38C77B05-37C0-43E2-BFCC-6EEFE81918DA}"/>
    <dgm:cxn modelId="{620EFC75-AC9A-4B8F-9F0B-A7230FD3C806}" type="presOf" srcId="{7043CADD-2CE9-4F60-9BF5-B1BDB03EFDF8}" destId="{2D503F5B-18C7-4DDE-9364-68B74B19A001}" srcOrd="0" destOrd="0" presId="urn:microsoft.com/office/officeart/2009/3/layout/HorizontalOrganizationChart"/>
    <dgm:cxn modelId="{37FD4B84-3BC8-41E7-8ED5-1974761DDC72}" srcId="{46CD9AD6-3830-4B1A-B6D0-A52E21A36727}" destId="{7043CADD-2CE9-4F60-9BF5-B1BDB03EFDF8}" srcOrd="1" destOrd="0" parTransId="{74B1283B-7679-4D1A-B4AD-189A6AEBA69F}" sibTransId="{4B0353F2-0D8B-458F-9A43-1B1DE337399D}"/>
    <dgm:cxn modelId="{BEF6BEC9-5102-439B-A6A5-432B5000F025}" srcId="{46CD9AD6-3830-4B1A-B6D0-A52E21A36727}" destId="{39DEF98E-D20D-4DF2-80F0-82D4194A4538}" srcOrd="2" destOrd="0" parTransId="{75206C99-F085-42DC-9CEB-7376A436B66B}" sibTransId="{8CA07E2A-1F7F-4556-BCD9-F8ABB8D9D9ED}"/>
    <dgm:cxn modelId="{48C983E9-DEF8-4E50-B60A-8040A8AA33A0}" type="presOf" srcId="{39DEF98E-D20D-4DF2-80F0-82D4194A4538}" destId="{4EA5370D-F093-48F1-A967-CCAE4E170515}" srcOrd="0" destOrd="0" presId="urn:microsoft.com/office/officeart/2009/3/layout/HorizontalOrganizationChart"/>
    <dgm:cxn modelId="{A944EEFB-99F5-49E6-B806-4A87B4A5CE8A}" type="presOf" srcId="{DA742A9B-DCDC-4AA3-8204-F3C1884F68D6}" destId="{ED7C70E6-86C8-4874-829E-46453C248046}" srcOrd="1" destOrd="0" presId="urn:microsoft.com/office/officeart/2009/3/layout/HorizontalOrganizationChart"/>
    <dgm:cxn modelId="{D57E47FD-1C77-4BCC-91B5-3F52E96B3D80}" type="presOf" srcId="{46CD9AD6-3830-4B1A-B6D0-A52E21A36727}" destId="{19772544-F5AB-4016-BE75-FC41891EAFC7}" srcOrd="0" destOrd="0" presId="urn:microsoft.com/office/officeart/2009/3/layout/HorizontalOrganizationChart"/>
    <dgm:cxn modelId="{03364AC5-578E-4288-85E5-229464FECCED}" type="presParOf" srcId="{19772544-F5AB-4016-BE75-FC41891EAFC7}" destId="{221094FA-0176-44A2-BC23-3216B18A5714}" srcOrd="0" destOrd="0" presId="urn:microsoft.com/office/officeart/2009/3/layout/HorizontalOrganizationChart"/>
    <dgm:cxn modelId="{8806824F-C70C-4FB0-AB80-9EE8D3E7CDEE}" type="presParOf" srcId="{221094FA-0176-44A2-BC23-3216B18A5714}" destId="{195074B3-59DA-4CCA-A251-ED406A556ED3}" srcOrd="0" destOrd="0" presId="urn:microsoft.com/office/officeart/2009/3/layout/HorizontalOrganizationChart"/>
    <dgm:cxn modelId="{E71C08C7-DF53-4DED-9FB2-F5BDD0CAB2C8}" type="presParOf" srcId="{195074B3-59DA-4CCA-A251-ED406A556ED3}" destId="{CFCF4BC6-9CBC-49DE-B05B-2AFA0FE16A2E}" srcOrd="0" destOrd="0" presId="urn:microsoft.com/office/officeart/2009/3/layout/HorizontalOrganizationChart"/>
    <dgm:cxn modelId="{6C5D705D-3CC5-4B9D-8607-55A7EE8C19DA}" type="presParOf" srcId="{195074B3-59DA-4CCA-A251-ED406A556ED3}" destId="{0BEEB28B-0545-4BB6-AA89-9E1443B4D461}" srcOrd="1" destOrd="0" presId="urn:microsoft.com/office/officeart/2009/3/layout/HorizontalOrganizationChart"/>
    <dgm:cxn modelId="{31367803-8F0D-4D9A-A455-AF9F3A34B243}" type="presParOf" srcId="{221094FA-0176-44A2-BC23-3216B18A5714}" destId="{A8C29084-9DBB-424F-8987-B60E5C8DA865}" srcOrd="1" destOrd="0" presId="urn:microsoft.com/office/officeart/2009/3/layout/HorizontalOrganizationChart"/>
    <dgm:cxn modelId="{B37206A1-B11D-4FAD-B789-214134717DDC}" type="presParOf" srcId="{221094FA-0176-44A2-BC23-3216B18A5714}" destId="{6CE2941D-B05D-456B-B832-E33FE352E3CA}" srcOrd="2" destOrd="0" presId="urn:microsoft.com/office/officeart/2009/3/layout/HorizontalOrganizationChart"/>
    <dgm:cxn modelId="{14B9ADA2-546D-44CF-913E-06E881CDB026}" type="presParOf" srcId="{19772544-F5AB-4016-BE75-FC41891EAFC7}" destId="{7346CA65-8360-4892-A2C1-28E624B4125D}" srcOrd="1" destOrd="0" presId="urn:microsoft.com/office/officeart/2009/3/layout/HorizontalOrganizationChart"/>
    <dgm:cxn modelId="{03E7D059-022D-4E22-A3BA-CF0D7664A737}" type="presParOf" srcId="{7346CA65-8360-4892-A2C1-28E624B4125D}" destId="{62E72130-CB40-4032-992D-52C786804292}" srcOrd="0" destOrd="0" presId="urn:microsoft.com/office/officeart/2009/3/layout/HorizontalOrganizationChart"/>
    <dgm:cxn modelId="{63AF87B8-801B-4843-B81B-3C3DFFF91829}" type="presParOf" srcId="{62E72130-CB40-4032-992D-52C786804292}" destId="{2D503F5B-18C7-4DDE-9364-68B74B19A001}" srcOrd="0" destOrd="0" presId="urn:microsoft.com/office/officeart/2009/3/layout/HorizontalOrganizationChart"/>
    <dgm:cxn modelId="{53EC4D34-F215-4648-8FBB-21A59BCCC373}" type="presParOf" srcId="{62E72130-CB40-4032-992D-52C786804292}" destId="{323A1242-1CCE-4458-9AA9-DBA9D1914C61}" srcOrd="1" destOrd="0" presId="urn:microsoft.com/office/officeart/2009/3/layout/HorizontalOrganizationChart"/>
    <dgm:cxn modelId="{89CAFC05-3199-4BFF-9239-2D89EA418860}" type="presParOf" srcId="{7346CA65-8360-4892-A2C1-28E624B4125D}" destId="{D21B0A78-87F8-4FA6-8FF6-DA9F1ABFE768}" srcOrd="1" destOrd="0" presId="urn:microsoft.com/office/officeart/2009/3/layout/HorizontalOrganizationChart"/>
    <dgm:cxn modelId="{4A6A7A1B-3798-4BB4-A7E1-9761600F88BC}" type="presParOf" srcId="{7346CA65-8360-4892-A2C1-28E624B4125D}" destId="{71410247-3729-4B53-9A9D-C1ED4359575B}" srcOrd="2" destOrd="0" presId="urn:microsoft.com/office/officeart/2009/3/layout/HorizontalOrganizationChart"/>
    <dgm:cxn modelId="{F4F523C6-F80D-440E-B706-9E887EC5EC8E}" type="presParOf" srcId="{19772544-F5AB-4016-BE75-FC41891EAFC7}" destId="{E3C02094-DF54-4636-9647-F60EF26DF43B}" srcOrd="2" destOrd="0" presId="urn:microsoft.com/office/officeart/2009/3/layout/HorizontalOrganizationChart"/>
    <dgm:cxn modelId="{8A6C8776-46E0-4CF9-BFD3-93FD284617C7}" type="presParOf" srcId="{E3C02094-DF54-4636-9647-F60EF26DF43B}" destId="{9A66B0F4-4A9C-4908-8AEF-4F31691B5EE6}" srcOrd="0" destOrd="0" presId="urn:microsoft.com/office/officeart/2009/3/layout/HorizontalOrganizationChart"/>
    <dgm:cxn modelId="{F225BF6A-921C-43F1-8607-E9ADE0519328}" type="presParOf" srcId="{9A66B0F4-4A9C-4908-8AEF-4F31691B5EE6}" destId="{4EA5370D-F093-48F1-A967-CCAE4E170515}" srcOrd="0" destOrd="0" presId="urn:microsoft.com/office/officeart/2009/3/layout/HorizontalOrganizationChart"/>
    <dgm:cxn modelId="{131A432A-EDD5-43E1-8856-87F8FF07BBAA}" type="presParOf" srcId="{9A66B0F4-4A9C-4908-8AEF-4F31691B5EE6}" destId="{0C69FCB8-2FB7-4E79-AB41-5C1A4870781C}" srcOrd="1" destOrd="0" presId="urn:microsoft.com/office/officeart/2009/3/layout/HorizontalOrganizationChart"/>
    <dgm:cxn modelId="{8F666DEA-82E3-477B-91B1-0BD0825AEB3A}" type="presParOf" srcId="{E3C02094-DF54-4636-9647-F60EF26DF43B}" destId="{F37B4A94-0BBD-48D5-AF29-FB0600CA6802}" srcOrd="1" destOrd="0" presId="urn:microsoft.com/office/officeart/2009/3/layout/HorizontalOrganizationChart"/>
    <dgm:cxn modelId="{978A6AC2-D14C-46AE-8677-41FED5C04015}" type="presParOf" srcId="{E3C02094-DF54-4636-9647-F60EF26DF43B}" destId="{987789CE-1F6A-4FDA-8546-78A6700FE80D}" srcOrd="2" destOrd="0" presId="urn:microsoft.com/office/officeart/2009/3/layout/HorizontalOrganizationChart"/>
    <dgm:cxn modelId="{BEE86512-D000-4924-AAE2-2190147DF9CE}" type="presParOf" srcId="{19772544-F5AB-4016-BE75-FC41891EAFC7}" destId="{95B72909-F0B1-4CBA-B06D-B26B98053FB7}" srcOrd="3" destOrd="0" presId="urn:microsoft.com/office/officeart/2009/3/layout/HorizontalOrganizationChart"/>
    <dgm:cxn modelId="{B302E375-6EBE-419B-9075-1CF8E6A573A9}" type="presParOf" srcId="{95B72909-F0B1-4CBA-B06D-B26B98053FB7}" destId="{73569BFB-1642-4866-B3A3-AD0F148BB61F}" srcOrd="0" destOrd="0" presId="urn:microsoft.com/office/officeart/2009/3/layout/HorizontalOrganizationChart"/>
    <dgm:cxn modelId="{8FDAF458-DC8C-471E-B5A3-B34177E2CBEE}" type="presParOf" srcId="{73569BFB-1642-4866-B3A3-AD0F148BB61F}" destId="{E21F2549-1698-42C0-AA9A-3FBF715CB20A}" srcOrd="0" destOrd="0" presId="urn:microsoft.com/office/officeart/2009/3/layout/HorizontalOrganizationChart"/>
    <dgm:cxn modelId="{7F3F11EF-4427-46DB-985F-9CEF82494C08}" type="presParOf" srcId="{73569BFB-1642-4866-B3A3-AD0F148BB61F}" destId="{ED7C70E6-86C8-4874-829E-46453C248046}" srcOrd="1" destOrd="0" presId="urn:microsoft.com/office/officeart/2009/3/layout/HorizontalOrganizationChart"/>
    <dgm:cxn modelId="{118923E7-3E1C-4C18-AEF4-4413A7FD61D1}" type="presParOf" srcId="{95B72909-F0B1-4CBA-B06D-B26B98053FB7}" destId="{72690E77-75F6-4146-BA20-6D689857FB54}" srcOrd="1" destOrd="0" presId="urn:microsoft.com/office/officeart/2009/3/layout/HorizontalOrganizationChart"/>
    <dgm:cxn modelId="{EC192E76-A2FC-45D7-A318-2CE2ADC6DA54}" type="presParOf" srcId="{95B72909-F0B1-4CBA-B06D-B26B98053FB7}" destId="{54DA4C0A-2526-4760-9693-42EA3808F0FE}"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783527-8E69-43EE-8C6E-E761A4830470}" type="doc">
      <dgm:prSet loTypeId="urn:microsoft.com/office/officeart/2005/8/layout/hierarchy2" loCatId="hierarchy" qsTypeId="urn:microsoft.com/office/officeart/2005/8/quickstyle/simple1" qsCatId="simple" csTypeId="urn:microsoft.com/office/officeart/2005/8/colors/accent2_2" csCatId="accent2"/>
      <dgm:spPr/>
      <dgm:t>
        <a:bodyPr/>
        <a:lstStyle/>
        <a:p>
          <a:endParaRPr lang="en-US"/>
        </a:p>
      </dgm:t>
    </dgm:pt>
    <dgm:pt modelId="{0C0013C9-72D4-4D2E-99C3-D9846BA6F933}">
      <dgm:prSet/>
      <dgm:spPr/>
      <dgm:t>
        <a:bodyPr/>
        <a:lstStyle/>
        <a:p>
          <a:r>
            <a:rPr kumimoji="1" lang="zh-CN"/>
            <a:t>需要理解人如何思考</a:t>
          </a:r>
          <a:endParaRPr lang="en-US"/>
        </a:p>
      </dgm:t>
    </dgm:pt>
    <dgm:pt modelId="{86111219-C1EE-46AA-BE4A-882826C8CDF0}" type="parTrans" cxnId="{16791912-5E26-4020-9DD9-E9AEC3922663}">
      <dgm:prSet/>
      <dgm:spPr/>
      <dgm:t>
        <a:bodyPr/>
        <a:lstStyle/>
        <a:p>
          <a:endParaRPr lang="en-US"/>
        </a:p>
      </dgm:t>
    </dgm:pt>
    <dgm:pt modelId="{4833F385-02B0-4ACA-950F-7B5485912499}" type="sibTrans" cxnId="{16791912-5E26-4020-9DD9-E9AEC3922663}">
      <dgm:prSet/>
      <dgm:spPr/>
      <dgm:t>
        <a:bodyPr/>
        <a:lstStyle/>
        <a:p>
          <a:endParaRPr lang="en-US"/>
        </a:p>
      </dgm:t>
    </dgm:pt>
    <dgm:pt modelId="{BB93EFE7-EF27-431D-AF74-EAE258295EA1}">
      <dgm:prSet/>
      <dgm:spPr/>
      <dgm:t>
        <a:bodyPr/>
        <a:lstStyle/>
        <a:p>
          <a:r>
            <a:rPr kumimoji="1" lang="zh-CN"/>
            <a:t>交叉学科：认知科学（</a:t>
          </a:r>
          <a:r>
            <a:rPr kumimoji="1" lang="en-US"/>
            <a:t>Cognitive</a:t>
          </a:r>
          <a:r>
            <a:rPr kumimoji="1" lang="zh-CN"/>
            <a:t> </a:t>
          </a:r>
          <a:r>
            <a:rPr kumimoji="1" lang="en-US"/>
            <a:t>science</a:t>
          </a:r>
          <a:r>
            <a:rPr kumimoji="1" lang="zh-CN"/>
            <a:t>），心理学，神经系统科学</a:t>
          </a:r>
          <a:endParaRPr lang="en-US"/>
        </a:p>
      </dgm:t>
    </dgm:pt>
    <dgm:pt modelId="{E489FF51-E8F7-4AA7-B5C5-D1C57D429A3A}" type="parTrans" cxnId="{97C278E8-F5A2-42DE-9FF5-6E981721434D}">
      <dgm:prSet/>
      <dgm:spPr/>
      <dgm:t>
        <a:bodyPr/>
        <a:lstStyle/>
        <a:p>
          <a:endParaRPr lang="en-US"/>
        </a:p>
      </dgm:t>
    </dgm:pt>
    <dgm:pt modelId="{05494B96-0950-4136-BC1C-C53CD986A41D}" type="sibTrans" cxnId="{97C278E8-F5A2-42DE-9FF5-6E981721434D}">
      <dgm:prSet/>
      <dgm:spPr/>
      <dgm:t>
        <a:bodyPr/>
        <a:lstStyle/>
        <a:p>
          <a:endParaRPr lang="en-US"/>
        </a:p>
      </dgm:t>
    </dgm:pt>
    <dgm:pt modelId="{6107BD64-4A1F-4A64-8484-7010DC322173}">
      <dgm:prSet/>
      <dgm:spPr/>
      <dgm:t>
        <a:bodyPr/>
        <a:lstStyle/>
        <a:p>
          <a:r>
            <a:rPr kumimoji="1" lang="zh-CN"/>
            <a:t>计算机模型 </a:t>
          </a:r>
          <a:r>
            <a:rPr kumimoji="1" lang="zh-CN">
              <a:sym typeface="Wingdings" panose="05000000000000000000" pitchFamily="2" charset="2"/>
            </a:rPr>
            <a:t></a:t>
          </a:r>
          <a:r>
            <a:rPr kumimoji="1" lang="zh-CN"/>
            <a:t> 人工智能</a:t>
          </a:r>
          <a:endParaRPr lang="en-US"/>
        </a:p>
      </dgm:t>
    </dgm:pt>
    <dgm:pt modelId="{619CF724-F7CE-4BDC-BF15-8C60C8713133}" type="parTrans" cxnId="{3CFF1DC8-DACE-4497-B8ED-3E9C21704A7D}">
      <dgm:prSet/>
      <dgm:spPr/>
      <dgm:t>
        <a:bodyPr/>
        <a:lstStyle/>
        <a:p>
          <a:endParaRPr lang="en-US"/>
        </a:p>
      </dgm:t>
    </dgm:pt>
    <dgm:pt modelId="{D487A8D0-683F-4561-96AC-F13C637C835D}" type="sibTrans" cxnId="{3CFF1DC8-DACE-4497-B8ED-3E9C21704A7D}">
      <dgm:prSet/>
      <dgm:spPr/>
      <dgm:t>
        <a:bodyPr/>
        <a:lstStyle/>
        <a:p>
          <a:endParaRPr lang="en-US"/>
        </a:p>
      </dgm:t>
    </dgm:pt>
    <dgm:pt modelId="{72049E3F-C332-4ADA-A357-0999162D5330}">
      <dgm:prSet/>
      <dgm:spPr/>
      <dgm:t>
        <a:bodyPr/>
        <a:lstStyle/>
        <a:p>
          <a:r>
            <a:rPr kumimoji="1" lang="zh-CN"/>
            <a:t>实验技术 </a:t>
          </a:r>
          <a:r>
            <a:rPr kumimoji="1" lang="zh-CN">
              <a:sym typeface="Wingdings" panose="05000000000000000000" pitchFamily="2" charset="2"/>
            </a:rPr>
            <a:t></a:t>
          </a:r>
          <a:r>
            <a:rPr kumimoji="1" lang="zh-CN"/>
            <a:t> 心理学</a:t>
          </a:r>
          <a:endParaRPr lang="en-US"/>
        </a:p>
      </dgm:t>
    </dgm:pt>
    <dgm:pt modelId="{6130C718-7271-43A0-9437-5883E84409E3}" type="parTrans" cxnId="{819C2BCF-3418-4DD3-8E88-1A261D4B62A9}">
      <dgm:prSet/>
      <dgm:spPr/>
      <dgm:t>
        <a:bodyPr/>
        <a:lstStyle/>
        <a:p>
          <a:endParaRPr lang="en-US"/>
        </a:p>
      </dgm:t>
    </dgm:pt>
    <dgm:pt modelId="{C4636D9A-4261-48C1-8EE0-AA9F6066D051}" type="sibTrans" cxnId="{819C2BCF-3418-4DD3-8E88-1A261D4B62A9}">
      <dgm:prSet/>
      <dgm:spPr/>
      <dgm:t>
        <a:bodyPr/>
        <a:lstStyle/>
        <a:p>
          <a:endParaRPr lang="en-US"/>
        </a:p>
      </dgm:t>
    </dgm:pt>
    <dgm:pt modelId="{FE774155-4257-4713-A6A2-2302AAAA8AF0}">
      <dgm:prSet/>
      <dgm:spPr/>
      <dgm:t>
        <a:bodyPr/>
        <a:lstStyle/>
        <a:p>
          <a:r>
            <a:rPr kumimoji="1" lang="zh-CN"/>
            <a:t>研究人的心智（大脑）</a:t>
          </a:r>
          <a:endParaRPr lang="en-US"/>
        </a:p>
      </dgm:t>
    </dgm:pt>
    <dgm:pt modelId="{6144A00D-AE49-4F7F-8CFB-38EE3C995551}" type="parTrans" cxnId="{674E22C0-8B13-4137-BC76-36E3270E043D}">
      <dgm:prSet/>
      <dgm:spPr/>
      <dgm:t>
        <a:bodyPr/>
        <a:lstStyle/>
        <a:p>
          <a:endParaRPr lang="en-US"/>
        </a:p>
      </dgm:t>
    </dgm:pt>
    <dgm:pt modelId="{7EE1F299-EE74-4C77-A0D8-5AD4CA10F468}" type="sibTrans" cxnId="{674E22C0-8B13-4137-BC76-36E3270E043D}">
      <dgm:prSet/>
      <dgm:spPr/>
      <dgm:t>
        <a:bodyPr/>
        <a:lstStyle/>
        <a:p>
          <a:endParaRPr lang="en-US"/>
        </a:p>
      </dgm:t>
    </dgm:pt>
    <dgm:pt modelId="{4E91DAA8-D860-4F13-A211-38E58A18B192}">
      <dgm:prSet/>
      <dgm:spPr/>
      <dgm:t>
        <a:bodyPr/>
        <a:lstStyle/>
        <a:p>
          <a:r>
            <a:rPr kumimoji="1" lang="zh-CN"/>
            <a:t>依赖于对人或动物的实验</a:t>
          </a:r>
          <a:endParaRPr lang="en-US"/>
        </a:p>
      </dgm:t>
    </dgm:pt>
    <dgm:pt modelId="{710EFA11-05F5-4E4D-AB6F-A628115A43CD}" type="parTrans" cxnId="{10E80120-105D-401D-A236-1E64D4DE9FBB}">
      <dgm:prSet/>
      <dgm:spPr/>
      <dgm:t>
        <a:bodyPr/>
        <a:lstStyle/>
        <a:p>
          <a:endParaRPr lang="en-US"/>
        </a:p>
      </dgm:t>
    </dgm:pt>
    <dgm:pt modelId="{1E2323FB-9A37-4BF3-ACEF-0E69772FF72C}" type="sibTrans" cxnId="{10E80120-105D-401D-A236-1E64D4DE9FBB}">
      <dgm:prSet/>
      <dgm:spPr/>
      <dgm:t>
        <a:bodyPr/>
        <a:lstStyle/>
        <a:p>
          <a:endParaRPr lang="en-US"/>
        </a:p>
      </dgm:t>
    </dgm:pt>
    <dgm:pt modelId="{65E80ED8-3D15-4CE3-9627-BE9A778372AF}">
      <dgm:prSet/>
      <dgm:spPr/>
      <dgm:t>
        <a:bodyPr/>
        <a:lstStyle/>
        <a:p>
          <a:r>
            <a:rPr kumimoji="1" lang="zh-CN"/>
            <a:t>人工智能实验对象主要是计算机</a:t>
          </a:r>
          <a:endParaRPr lang="en-US"/>
        </a:p>
      </dgm:t>
    </dgm:pt>
    <dgm:pt modelId="{1BFBD833-6786-47EC-B3E1-A3D5AE7C80CA}" type="parTrans" cxnId="{D56C3111-51EF-4104-A331-CCACE3093E9E}">
      <dgm:prSet/>
      <dgm:spPr/>
      <dgm:t>
        <a:bodyPr/>
        <a:lstStyle/>
        <a:p>
          <a:endParaRPr lang="en-US"/>
        </a:p>
      </dgm:t>
    </dgm:pt>
    <dgm:pt modelId="{AD77DA9C-35BD-4032-AA80-CD9E2EB8ED89}" type="sibTrans" cxnId="{D56C3111-51EF-4104-A331-CCACE3093E9E}">
      <dgm:prSet/>
      <dgm:spPr/>
      <dgm:t>
        <a:bodyPr/>
        <a:lstStyle/>
        <a:p>
          <a:endParaRPr lang="en-US"/>
        </a:p>
      </dgm:t>
    </dgm:pt>
    <dgm:pt modelId="{FD167059-9F4C-4370-846C-F0F70621FC78}" type="pres">
      <dgm:prSet presAssocID="{DE783527-8E69-43EE-8C6E-E761A4830470}" presName="diagram" presStyleCnt="0">
        <dgm:presLayoutVars>
          <dgm:chPref val="1"/>
          <dgm:dir/>
          <dgm:animOne val="branch"/>
          <dgm:animLvl val="lvl"/>
          <dgm:resizeHandles val="exact"/>
        </dgm:presLayoutVars>
      </dgm:prSet>
      <dgm:spPr/>
    </dgm:pt>
    <dgm:pt modelId="{ED27D928-8681-4120-9B3A-CAAA0C5C5F5F}" type="pres">
      <dgm:prSet presAssocID="{0C0013C9-72D4-4D2E-99C3-D9846BA6F933}" presName="root1" presStyleCnt="0"/>
      <dgm:spPr/>
    </dgm:pt>
    <dgm:pt modelId="{661AB519-62E9-4265-84D0-BE77FC309365}" type="pres">
      <dgm:prSet presAssocID="{0C0013C9-72D4-4D2E-99C3-D9846BA6F933}" presName="LevelOneTextNode" presStyleLbl="node0" presStyleIdx="0" presStyleCnt="3">
        <dgm:presLayoutVars>
          <dgm:chPref val="3"/>
        </dgm:presLayoutVars>
      </dgm:prSet>
      <dgm:spPr/>
    </dgm:pt>
    <dgm:pt modelId="{DAEF1876-6A26-4388-88CF-1842FC47BD6C}" type="pres">
      <dgm:prSet presAssocID="{0C0013C9-72D4-4D2E-99C3-D9846BA6F933}" presName="level2hierChild" presStyleCnt="0"/>
      <dgm:spPr/>
    </dgm:pt>
    <dgm:pt modelId="{22277EB2-27FA-439D-8D04-43E0F47CBA53}" type="pres">
      <dgm:prSet presAssocID="{BB93EFE7-EF27-431D-AF74-EAE258295EA1}" presName="root1" presStyleCnt="0"/>
      <dgm:spPr/>
    </dgm:pt>
    <dgm:pt modelId="{6F448B80-C45C-4F7C-8259-6A7D42A89C77}" type="pres">
      <dgm:prSet presAssocID="{BB93EFE7-EF27-431D-AF74-EAE258295EA1}" presName="LevelOneTextNode" presStyleLbl="node0" presStyleIdx="1" presStyleCnt="3">
        <dgm:presLayoutVars>
          <dgm:chPref val="3"/>
        </dgm:presLayoutVars>
      </dgm:prSet>
      <dgm:spPr/>
    </dgm:pt>
    <dgm:pt modelId="{EA2F6CCA-7DC4-4257-84BC-CF2C66121B70}" type="pres">
      <dgm:prSet presAssocID="{BB93EFE7-EF27-431D-AF74-EAE258295EA1}" presName="level2hierChild" presStyleCnt="0"/>
      <dgm:spPr/>
    </dgm:pt>
    <dgm:pt modelId="{9126F27E-E823-4D33-9789-7FA6B913D049}" type="pres">
      <dgm:prSet presAssocID="{619CF724-F7CE-4BDC-BF15-8C60C8713133}" presName="conn2-1" presStyleLbl="parChTrans1D2" presStyleIdx="0" presStyleCnt="4"/>
      <dgm:spPr/>
    </dgm:pt>
    <dgm:pt modelId="{05C76869-5840-4A4D-846F-14A642E16EDA}" type="pres">
      <dgm:prSet presAssocID="{619CF724-F7CE-4BDC-BF15-8C60C8713133}" presName="connTx" presStyleLbl="parChTrans1D2" presStyleIdx="0" presStyleCnt="4"/>
      <dgm:spPr/>
    </dgm:pt>
    <dgm:pt modelId="{99B72FD9-F6FA-4EC5-ABD3-C87DA1C6195F}" type="pres">
      <dgm:prSet presAssocID="{6107BD64-4A1F-4A64-8484-7010DC322173}" presName="root2" presStyleCnt="0"/>
      <dgm:spPr/>
    </dgm:pt>
    <dgm:pt modelId="{7B5C6311-A757-40D8-8F0C-88FEF1EB4DB6}" type="pres">
      <dgm:prSet presAssocID="{6107BD64-4A1F-4A64-8484-7010DC322173}" presName="LevelTwoTextNode" presStyleLbl="node2" presStyleIdx="0" presStyleCnt="4">
        <dgm:presLayoutVars>
          <dgm:chPref val="3"/>
        </dgm:presLayoutVars>
      </dgm:prSet>
      <dgm:spPr/>
    </dgm:pt>
    <dgm:pt modelId="{00BD817D-055E-4DAC-BA81-20325ECA40FA}" type="pres">
      <dgm:prSet presAssocID="{6107BD64-4A1F-4A64-8484-7010DC322173}" presName="level3hierChild" presStyleCnt="0"/>
      <dgm:spPr/>
    </dgm:pt>
    <dgm:pt modelId="{0519A991-B416-415E-AF44-0A1161452111}" type="pres">
      <dgm:prSet presAssocID="{6130C718-7271-43A0-9437-5883E84409E3}" presName="conn2-1" presStyleLbl="parChTrans1D2" presStyleIdx="1" presStyleCnt="4"/>
      <dgm:spPr/>
    </dgm:pt>
    <dgm:pt modelId="{99034086-86F2-4F10-8853-EB3A8752B38B}" type="pres">
      <dgm:prSet presAssocID="{6130C718-7271-43A0-9437-5883E84409E3}" presName="connTx" presStyleLbl="parChTrans1D2" presStyleIdx="1" presStyleCnt="4"/>
      <dgm:spPr/>
    </dgm:pt>
    <dgm:pt modelId="{55BFC3A0-BE10-45DD-B9A2-3D571C6AB6E0}" type="pres">
      <dgm:prSet presAssocID="{72049E3F-C332-4ADA-A357-0999162D5330}" presName="root2" presStyleCnt="0"/>
      <dgm:spPr/>
    </dgm:pt>
    <dgm:pt modelId="{D19CB7A4-F3B4-4C69-970D-5174F4F0D96D}" type="pres">
      <dgm:prSet presAssocID="{72049E3F-C332-4ADA-A357-0999162D5330}" presName="LevelTwoTextNode" presStyleLbl="node2" presStyleIdx="1" presStyleCnt="4">
        <dgm:presLayoutVars>
          <dgm:chPref val="3"/>
        </dgm:presLayoutVars>
      </dgm:prSet>
      <dgm:spPr/>
    </dgm:pt>
    <dgm:pt modelId="{8D7360E9-F244-43F5-ADAC-7ECF94EA69F6}" type="pres">
      <dgm:prSet presAssocID="{72049E3F-C332-4ADA-A357-0999162D5330}" presName="level3hierChild" presStyleCnt="0"/>
      <dgm:spPr/>
    </dgm:pt>
    <dgm:pt modelId="{FFAD09B2-C9B4-4315-A15F-6550AFEEE4BC}" type="pres">
      <dgm:prSet presAssocID="{6144A00D-AE49-4F7F-8CFB-38EE3C995551}" presName="conn2-1" presStyleLbl="parChTrans1D2" presStyleIdx="2" presStyleCnt="4"/>
      <dgm:spPr/>
    </dgm:pt>
    <dgm:pt modelId="{4316918F-C542-49C3-839D-61D04BF053C4}" type="pres">
      <dgm:prSet presAssocID="{6144A00D-AE49-4F7F-8CFB-38EE3C995551}" presName="connTx" presStyleLbl="parChTrans1D2" presStyleIdx="2" presStyleCnt="4"/>
      <dgm:spPr/>
    </dgm:pt>
    <dgm:pt modelId="{D752E3D3-CF8A-4C53-8FC9-631EA6A27D3C}" type="pres">
      <dgm:prSet presAssocID="{FE774155-4257-4713-A6A2-2302AAAA8AF0}" presName="root2" presStyleCnt="0"/>
      <dgm:spPr/>
    </dgm:pt>
    <dgm:pt modelId="{DB681892-7D57-40B4-8249-068641A8469D}" type="pres">
      <dgm:prSet presAssocID="{FE774155-4257-4713-A6A2-2302AAAA8AF0}" presName="LevelTwoTextNode" presStyleLbl="node2" presStyleIdx="2" presStyleCnt="4">
        <dgm:presLayoutVars>
          <dgm:chPref val="3"/>
        </dgm:presLayoutVars>
      </dgm:prSet>
      <dgm:spPr/>
    </dgm:pt>
    <dgm:pt modelId="{6F31E4CB-D50B-4D44-961D-F3437E0D5885}" type="pres">
      <dgm:prSet presAssocID="{FE774155-4257-4713-A6A2-2302AAAA8AF0}" presName="level3hierChild" presStyleCnt="0"/>
      <dgm:spPr/>
    </dgm:pt>
    <dgm:pt modelId="{100E0DE5-CF82-49E5-9628-D1CE4651E53C}" type="pres">
      <dgm:prSet presAssocID="{710EFA11-05F5-4E4D-AB6F-A628115A43CD}" presName="conn2-1" presStyleLbl="parChTrans1D2" presStyleIdx="3" presStyleCnt="4"/>
      <dgm:spPr/>
    </dgm:pt>
    <dgm:pt modelId="{2B8AC9F0-531A-4FAB-A716-B7A85A45F41E}" type="pres">
      <dgm:prSet presAssocID="{710EFA11-05F5-4E4D-AB6F-A628115A43CD}" presName="connTx" presStyleLbl="parChTrans1D2" presStyleIdx="3" presStyleCnt="4"/>
      <dgm:spPr/>
    </dgm:pt>
    <dgm:pt modelId="{F6B5343C-A05C-4F0B-B19E-D6298E5487B0}" type="pres">
      <dgm:prSet presAssocID="{4E91DAA8-D860-4F13-A211-38E58A18B192}" presName="root2" presStyleCnt="0"/>
      <dgm:spPr/>
    </dgm:pt>
    <dgm:pt modelId="{80CA0D8C-44E1-4832-8B9F-D67759C3DC53}" type="pres">
      <dgm:prSet presAssocID="{4E91DAA8-D860-4F13-A211-38E58A18B192}" presName="LevelTwoTextNode" presStyleLbl="node2" presStyleIdx="3" presStyleCnt="4">
        <dgm:presLayoutVars>
          <dgm:chPref val="3"/>
        </dgm:presLayoutVars>
      </dgm:prSet>
      <dgm:spPr/>
    </dgm:pt>
    <dgm:pt modelId="{49F8E36D-2D1D-4197-B8F4-F8214B3DD30A}" type="pres">
      <dgm:prSet presAssocID="{4E91DAA8-D860-4F13-A211-38E58A18B192}" presName="level3hierChild" presStyleCnt="0"/>
      <dgm:spPr/>
    </dgm:pt>
    <dgm:pt modelId="{0B34ABCE-D128-4690-A62D-A8609BB4D7F6}" type="pres">
      <dgm:prSet presAssocID="{65E80ED8-3D15-4CE3-9627-BE9A778372AF}" presName="root1" presStyleCnt="0"/>
      <dgm:spPr/>
    </dgm:pt>
    <dgm:pt modelId="{3E69FF01-F76C-4535-8AEF-A2731B8369CF}" type="pres">
      <dgm:prSet presAssocID="{65E80ED8-3D15-4CE3-9627-BE9A778372AF}" presName="LevelOneTextNode" presStyleLbl="node0" presStyleIdx="2" presStyleCnt="3">
        <dgm:presLayoutVars>
          <dgm:chPref val="3"/>
        </dgm:presLayoutVars>
      </dgm:prSet>
      <dgm:spPr/>
    </dgm:pt>
    <dgm:pt modelId="{2D09E816-800A-4582-A079-C2F07B67C3E7}" type="pres">
      <dgm:prSet presAssocID="{65E80ED8-3D15-4CE3-9627-BE9A778372AF}" presName="level2hierChild" presStyleCnt="0"/>
      <dgm:spPr/>
    </dgm:pt>
  </dgm:ptLst>
  <dgm:cxnLst>
    <dgm:cxn modelId="{0D986901-3211-47EC-9A6B-6353E097708D}" type="presOf" srcId="{FE774155-4257-4713-A6A2-2302AAAA8AF0}" destId="{DB681892-7D57-40B4-8249-068641A8469D}" srcOrd="0" destOrd="0" presId="urn:microsoft.com/office/officeart/2005/8/layout/hierarchy2"/>
    <dgm:cxn modelId="{77A23906-6EA4-4083-9701-2E94C1F2E536}" type="presOf" srcId="{BB93EFE7-EF27-431D-AF74-EAE258295EA1}" destId="{6F448B80-C45C-4F7C-8259-6A7D42A89C77}" srcOrd="0" destOrd="0" presId="urn:microsoft.com/office/officeart/2005/8/layout/hierarchy2"/>
    <dgm:cxn modelId="{20556B0A-4A66-43D5-9BCB-A8CD0C22391A}" type="presOf" srcId="{4E91DAA8-D860-4F13-A211-38E58A18B192}" destId="{80CA0D8C-44E1-4832-8B9F-D67759C3DC53}" srcOrd="0" destOrd="0" presId="urn:microsoft.com/office/officeart/2005/8/layout/hierarchy2"/>
    <dgm:cxn modelId="{D56C3111-51EF-4104-A331-CCACE3093E9E}" srcId="{DE783527-8E69-43EE-8C6E-E761A4830470}" destId="{65E80ED8-3D15-4CE3-9627-BE9A778372AF}" srcOrd="2" destOrd="0" parTransId="{1BFBD833-6786-47EC-B3E1-A3D5AE7C80CA}" sibTransId="{AD77DA9C-35BD-4032-AA80-CD9E2EB8ED89}"/>
    <dgm:cxn modelId="{16791912-5E26-4020-9DD9-E9AEC3922663}" srcId="{DE783527-8E69-43EE-8C6E-E761A4830470}" destId="{0C0013C9-72D4-4D2E-99C3-D9846BA6F933}" srcOrd="0" destOrd="0" parTransId="{86111219-C1EE-46AA-BE4A-882826C8CDF0}" sibTransId="{4833F385-02B0-4ACA-950F-7B5485912499}"/>
    <dgm:cxn modelId="{50080618-8F5C-430B-8FBA-520058930A25}" type="presOf" srcId="{710EFA11-05F5-4E4D-AB6F-A628115A43CD}" destId="{2B8AC9F0-531A-4FAB-A716-B7A85A45F41E}" srcOrd="1" destOrd="0" presId="urn:microsoft.com/office/officeart/2005/8/layout/hierarchy2"/>
    <dgm:cxn modelId="{B9241B1B-50DB-49B2-975B-2F57832A7735}" type="presOf" srcId="{6107BD64-4A1F-4A64-8484-7010DC322173}" destId="{7B5C6311-A757-40D8-8F0C-88FEF1EB4DB6}" srcOrd="0" destOrd="0" presId="urn:microsoft.com/office/officeart/2005/8/layout/hierarchy2"/>
    <dgm:cxn modelId="{10E80120-105D-401D-A236-1E64D4DE9FBB}" srcId="{BB93EFE7-EF27-431D-AF74-EAE258295EA1}" destId="{4E91DAA8-D860-4F13-A211-38E58A18B192}" srcOrd="3" destOrd="0" parTransId="{710EFA11-05F5-4E4D-AB6F-A628115A43CD}" sibTransId="{1E2323FB-9A37-4BF3-ACEF-0E69772FF72C}"/>
    <dgm:cxn modelId="{BEEDD147-DE4F-41A5-93C1-AC1FBC2A018E}" type="presOf" srcId="{DE783527-8E69-43EE-8C6E-E761A4830470}" destId="{FD167059-9F4C-4370-846C-F0F70621FC78}" srcOrd="0" destOrd="0" presId="urn:microsoft.com/office/officeart/2005/8/layout/hierarchy2"/>
    <dgm:cxn modelId="{E774B798-2A35-49D5-98FE-7CD6B8845946}" type="presOf" srcId="{6130C718-7271-43A0-9437-5883E84409E3}" destId="{0519A991-B416-415E-AF44-0A1161452111}" srcOrd="0" destOrd="0" presId="urn:microsoft.com/office/officeart/2005/8/layout/hierarchy2"/>
    <dgm:cxn modelId="{D1C8989F-AC25-4E8E-80D2-BE6B30132F14}" type="presOf" srcId="{6144A00D-AE49-4F7F-8CFB-38EE3C995551}" destId="{FFAD09B2-C9B4-4315-A15F-6550AFEEE4BC}" srcOrd="0" destOrd="0" presId="urn:microsoft.com/office/officeart/2005/8/layout/hierarchy2"/>
    <dgm:cxn modelId="{2A8594A0-5066-40A4-A72A-C593BD4E3659}" type="presOf" srcId="{619CF724-F7CE-4BDC-BF15-8C60C8713133}" destId="{9126F27E-E823-4D33-9789-7FA6B913D049}" srcOrd="0" destOrd="0" presId="urn:microsoft.com/office/officeart/2005/8/layout/hierarchy2"/>
    <dgm:cxn modelId="{5ACE97A7-6BCD-4C8B-BF89-EE833217291A}" type="presOf" srcId="{0C0013C9-72D4-4D2E-99C3-D9846BA6F933}" destId="{661AB519-62E9-4265-84D0-BE77FC309365}" srcOrd="0" destOrd="0" presId="urn:microsoft.com/office/officeart/2005/8/layout/hierarchy2"/>
    <dgm:cxn modelId="{7BAB31AC-F94A-40D3-9ED7-98E396A4F2B1}" type="presOf" srcId="{710EFA11-05F5-4E4D-AB6F-A628115A43CD}" destId="{100E0DE5-CF82-49E5-9628-D1CE4651E53C}" srcOrd="0" destOrd="0" presId="urn:microsoft.com/office/officeart/2005/8/layout/hierarchy2"/>
    <dgm:cxn modelId="{CDEFCBAF-FBC4-45AF-AA24-46131FF7C2C4}" type="presOf" srcId="{619CF724-F7CE-4BDC-BF15-8C60C8713133}" destId="{05C76869-5840-4A4D-846F-14A642E16EDA}" srcOrd="1" destOrd="0" presId="urn:microsoft.com/office/officeart/2005/8/layout/hierarchy2"/>
    <dgm:cxn modelId="{303AA0B0-A34F-49E2-BB15-71FB2A39C917}" type="presOf" srcId="{6144A00D-AE49-4F7F-8CFB-38EE3C995551}" destId="{4316918F-C542-49C3-839D-61D04BF053C4}" srcOrd="1" destOrd="0" presId="urn:microsoft.com/office/officeart/2005/8/layout/hierarchy2"/>
    <dgm:cxn modelId="{674E22C0-8B13-4137-BC76-36E3270E043D}" srcId="{BB93EFE7-EF27-431D-AF74-EAE258295EA1}" destId="{FE774155-4257-4713-A6A2-2302AAAA8AF0}" srcOrd="2" destOrd="0" parTransId="{6144A00D-AE49-4F7F-8CFB-38EE3C995551}" sibTransId="{7EE1F299-EE74-4C77-A0D8-5AD4CA10F468}"/>
    <dgm:cxn modelId="{3CFF1DC8-DACE-4497-B8ED-3E9C21704A7D}" srcId="{BB93EFE7-EF27-431D-AF74-EAE258295EA1}" destId="{6107BD64-4A1F-4A64-8484-7010DC322173}" srcOrd="0" destOrd="0" parTransId="{619CF724-F7CE-4BDC-BF15-8C60C8713133}" sibTransId="{D487A8D0-683F-4561-96AC-F13C637C835D}"/>
    <dgm:cxn modelId="{819C2BCF-3418-4DD3-8E88-1A261D4B62A9}" srcId="{BB93EFE7-EF27-431D-AF74-EAE258295EA1}" destId="{72049E3F-C332-4ADA-A357-0999162D5330}" srcOrd="1" destOrd="0" parTransId="{6130C718-7271-43A0-9437-5883E84409E3}" sibTransId="{C4636D9A-4261-48C1-8EE0-AA9F6066D051}"/>
    <dgm:cxn modelId="{35721FD1-8DD8-4233-88A1-C712090E6E80}" type="presOf" srcId="{6130C718-7271-43A0-9437-5883E84409E3}" destId="{99034086-86F2-4F10-8853-EB3A8752B38B}" srcOrd="1" destOrd="0" presId="urn:microsoft.com/office/officeart/2005/8/layout/hierarchy2"/>
    <dgm:cxn modelId="{4829DAD7-5D5E-401E-864D-5125A113D22C}" type="presOf" srcId="{72049E3F-C332-4ADA-A357-0999162D5330}" destId="{D19CB7A4-F3B4-4C69-970D-5174F4F0D96D}" srcOrd="0" destOrd="0" presId="urn:microsoft.com/office/officeart/2005/8/layout/hierarchy2"/>
    <dgm:cxn modelId="{97C278E8-F5A2-42DE-9FF5-6E981721434D}" srcId="{DE783527-8E69-43EE-8C6E-E761A4830470}" destId="{BB93EFE7-EF27-431D-AF74-EAE258295EA1}" srcOrd="1" destOrd="0" parTransId="{E489FF51-E8F7-4AA7-B5C5-D1C57D429A3A}" sibTransId="{05494B96-0950-4136-BC1C-C53CD986A41D}"/>
    <dgm:cxn modelId="{3887A5EA-BBCC-4B43-9E7F-3BF90EAAEB6B}" type="presOf" srcId="{65E80ED8-3D15-4CE3-9627-BE9A778372AF}" destId="{3E69FF01-F76C-4535-8AEF-A2731B8369CF}" srcOrd="0" destOrd="0" presId="urn:microsoft.com/office/officeart/2005/8/layout/hierarchy2"/>
    <dgm:cxn modelId="{649EE6CC-D4A0-412F-8F66-694D0C276268}" type="presParOf" srcId="{FD167059-9F4C-4370-846C-F0F70621FC78}" destId="{ED27D928-8681-4120-9B3A-CAAA0C5C5F5F}" srcOrd="0" destOrd="0" presId="urn:microsoft.com/office/officeart/2005/8/layout/hierarchy2"/>
    <dgm:cxn modelId="{4C21A07B-3D46-452A-9ED6-D98C3F63F722}" type="presParOf" srcId="{ED27D928-8681-4120-9B3A-CAAA0C5C5F5F}" destId="{661AB519-62E9-4265-84D0-BE77FC309365}" srcOrd="0" destOrd="0" presId="urn:microsoft.com/office/officeart/2005/8/layout/hierarchy2"/>
    <dgm:cxn modelId="{84D44F8A-22F5-439B-9092-79DB81DCB165}" type="presParOf" srcId="{ED27D928-8681-4120-9B3A-CAAA0C5C5F5F}" destId="{DAEF1876-6A26-4388-88CF-1842FC47BD6C}" srcOrd="1" destOrd="0" presId="urn:microsoft.com/office/officeart/2005/8/layout/hierarchy2"/>
    <dgm:cxn modelId="{BAEB9B23-09EC-43A9-B8F7-02691B2D2367}" type="presParOf" srcId="{FD167059-9F4C-4370-846C-F0F70621FC78}" destId="{22277EB2-27FA-439D-8D04-43E0F47CBA53}" srcOrd="1" destOrd="0" presId="urn:microsoft.com/office/officeart/2005/8/layout/hierarchy2"/>
    <dgm:cxn modelId="{DA1524B6-7E75-4D3B-A01C-7FE37037CA80}" type="presParOf" srcId="{22277EB2-27FA-439D-8D04-43E0F47CBA53}" destId="{6F448B80-C45C-4F7C-8259-6A7D42A89C77}" srcOrd="0" destOrd="0" presId="urn:microsoft.com/office/officeart/2005/8/layout/hierarchy2"/>
    <dgm:cxn modelId="{B68AA6BD-2D52-435F-89C8-07903459A704}" type="presParOf" srcId="{22277EB2-27FA-439D-8D04-43E0F47CBA53}" destId="{EA2F6CCA-7DC4-4257-84BC-CF2C66121B70}" srcOrd="1" destOrd="0" presId="urn:microsoft.com/office/officeart/2005/8/layout/hierarchy2"/>
    <dgm:cxn modelId="{46B94677-6527-4418-86FD-78DD43A996CB}" type="presParOf" srcId="{EA2F6CCA-7DC4-4257-84BC-CF2C66121B70}" destId="{9126F27E-E823-4D33-9789-7FA6B913D049}" srcOrd="0" destOrd="0" presId="urn:microsoft.com/office/officeart/2005/8/layout/hierarchy2"/>
    <dgm:cxn modelId="{464959E2-B0D3-48A1-96D7-35E6FB68D840}" type="presParOf" srcId="{9126F27E-E823-4D33-9789-7FA6B913D049}" destId="{05C76869-5840-4A4D-846F-14A642E16EDA}" srcOrd="0" destOrd="0" presId="urn:microsoft.com/office/officeart/2005/8/layout/hierarchy2"/>
    <dgm:cxn modelId="{938988C5-363C-4DE5-B7ED-8AE66131EC96}" type="presParOf" srcId="{EA2F6CCA-7DC4-4257-84BC-CF2C66121B70}" destId="{99B72FD9-F6FA-4EC5-ABD3-C87DA1C6195F}" srcOrd="1" destOrd="0" presId="urn:microsoft.com/office/officeart/2005/8/layout/hierarchy2"/>
    <dgm:cxn modelId="{105658F1-6BB0-45DC-8598-2AE614558F1F}" type="presParOf" srcId="{99B72FD9-F6FA-4EC5-ABD3-C87DA1C6195F}" destId="{7B5C6311-A757-40D8-8F0C-88FEF1EB4DB6}" srcOrd="0" destOrd="0" presId="urn:microsoft.com/office/officeart/2005/8/layout/hierarchy2"/>
    <dgm:cxn modelId="{B4E5546C-6850-4FB6-B9A9-1A1DD00803DE}" type="presParOf" srcId="{99B72FD9-F6FA-4EC5-ABD3-C87DA1C6195F}" destId="{00BD817D-055E-4DAC-BA81-20325ECA40FA}" srcOrd="1" destOrd="0" presId="urn:microsoft.com/office/officeart/2005/8/layout/hierarchy2"/>
    <dgm:cxn modelId="{A9E2744F-8D69-45B6-A2B9-0E77DDDF6D76}" type="presParOf" srcId="{EA2F6CCA-7DC4-4257-84BC-CF2C66121B70}" destId="{0519A991-B416-415E-AF44-0A1161452111}" srcOrd="2" destOrd="0" presId="urn:microsoft.com/office/officeart/2005/8/layout/hierarchy2"/>
    <dgm:cxn modelId="{C84DC3C3-7211-4A50-A81B-987CF11E638B}" type="presParOf" srcId="{0519A991-B416-415E-AF44-0A1161452111}" destId="{99034086-86F2-4F10-8853-EB3A8752B38B}" srcOrd="0" destOrd="0" presId="urn:microsoft.com/office/officeart/2005/8/layout/hierarchy2"/>
    <dgm:cxn modelId="{71B3C95E-E179-470A-A22C-0C7C531993FE}" type="presParOf" srcId="{EA2F6CCA-7DC4-4257-84BC-CF2C66121B70}" destId="{55BFC3A0-BE10-45DD-B9A2-3D571C6AB6E0}" srcOrd="3" destOrd="0" presId="urn:microsoft.com/office/officeart/2005/8/layout/hierarchy2"/>
    <dgm:cxn modelId="{955DF081-C917-4D5D-BB5D-7DCF848E4457}" type="presParOf" srcId="{55BFC3A0-BE10-45DD-B9A2-3D571C6AB6E0}" destId="{D19CB7A4-F3B4-4C69-970D-5174F4F0D96D}" srcOrd="0" destOrd="0" presId="urn:microsoft.com/office/officeart/2005/8/layout/hierarchy2"/>
    <dgm:cxn modelId="{4984E481-B8DD-4832-B774-A4C677809814}" type="presParOf" srcId="{55BFC3A0-BE10-45DD-B9A2-3D571C6AB6E0}" destId="{8D7360E9-F244-43F5-ADAC-7ECF94EA69F6}" srcOrd="1" destOrd="0" presId="urn:microsoft.com/office/officeart/2005/8/layout/hierarchy2"/>
    <dgm:cxn modelId="{2BAD8EA4-B5A5-40EE-A303-35D5314F1C86}" type="presParOf" srcId="{EA2F6CCA-7DC4-4257-84BC-CF2C66121B70}" destId="{FFAD09B2-C9B4-4315-A15F-6550AFEEE4BC}" srcOrd="4" destOrd="0" presId="urn:microsoft.com/office/officeart/2005/8/layout/hierarchy2"/>
    <dgm:cxn modelId="{AA0488AF-3453-4503-85EB-67B0D2C0C48D}" type="presParOf" srcId="{FFAD09B2-C9B4-4315-A15F-6550AFEEE4BC}" destId="{4316918F-C542-49C3-839D-61D04BF053C4}" srcOrd="0" destOrd="0" presId="urn:microsoft.com/office/officeart/2005/8/layout/hierarchy2"/>
    <dgm:cxn modelId="{D57A77E1-64E3-4369-811B-622337EB90DD}" type="presParOf" srcId="{EA2F6CCA-7DC4-4257-84BC-CF2C66121B70}" destId="{D752E3D3-CF8A-4C53-8FC9-631EA6A27D3C}" srcOrd="5" destOrd="0" presId="urn:microsoft.com/office/officeart/2005/8/layout/hierarchy2"/>
    <dgm:cxn modelId="{710E06AA-B788-46B4-A25B-F3D3A4A44EC6}" type="presParOf" srcId="{D752E3D3-CF8A-4C53-8FC9-631EA6A27D3C}" destId="{DB681892-7D57-40B4-8249-068641A8469D}" srcOrd="0" destOrd="0" presId="urn:microsoft.com/office/officeart/2005/8/layout/hierarchy2"/>
    <dgm:cxn modelId="{3CCB6975-49C2-46CA-BB8E-142C955D829A}" type="presParOf" srcId="{D752E3D3-CF8A-4C53-8FC9-631EA6A27D3C}" destId="{6F31E4CB-D50B-4D44-961D-F3437E0D5885}" srcOrd="1" destOrd="0" presId="urn:microsoft.com/office/officeart/2005/8/layout/hierarchy2"/>
    <dgm:cxn modelId="{FEEB296A-6276-47EF-A5DA-612E9B0D2800}" type="presParOf" srcId="{EA2F6CCA-7DC4-4257-84BC-CF2C66121B70}" destId="{100E0DE5-CF82-49E5-9628-D1CE4651E53C}" srcOrd="6" destOrd="0" presId="urn:microsoft.com/office/officeart/2005/8/layout/hierarchy2"/>
    <dgm:cxn modelId="{B4455849-F46B-4B8A-A74A-385A34258A56}" type="presParOf" srcId="{100E0DE5-CF82-49E5-9628-D1CE4651E53C}" destId="{2B8AC9F0-531A-4FAB-A716-B7A85A45F41E}" srcOrd="0" destOrd="0" presId="urn:microsoft.com/office/officeart/2005/8/layout/hierarchy2"/>
    <dgm:cxn modelId="{66F92C8B-A5B5-4243-AF22-94A33EED17A9}" type="presParOf" srcId="{EA2F6CCA-7DC4-4257-84BC-CF2C66121B70}" destId="{F6B5343C-A05C-4F0B-B19E-D6298E5487B0}" srcOrd="7" destOrd="0" presId="urn:microsoft.com/office/officeart/2005/8/layout/hierarchy2"/>
    <dgm:cxn modelId="{358EC8C2-DB31-4A49-9C04-8B703612EB8A}" type="presParOf" srcId="{F6B5343C-A05C-4F0B-B19E-D6298E5487B0}" destId="{80CA0D8C-44E1-4832-8B9F-D67759C3DC53}" srcOrd="0" destOrd="0" presId="urn:microsoft.com/office/officeart/2005/8/layout/hierarchy2"/>
    <dgm:cxn modelId="{C4A2D01B-C71C-43CD-B8D1-0041D1C3CF90}" type="presParOf" srcId="{F6B5343C-A05C-4F0B-B19E-D6298E5487B0}" destId="{49F8E36D-2D1D-4197-B8F4-F8214B3DD30A}" srcOrd="1" destOrd="0" presId="urn:microsoft.com/office/officeart/2005/8/layout/hierarchy2"/>
    <dgm:cxn modelId="{6A6C61E6-D84F-4938-AA45-D3347D468EFB}" type="presParOf" srcId="{FD167059-9F4C-4370-846C-F0F70621FC78}" destId="{0B34ABCE-D128-4690-A62D-A8609BB4D7F6}" srcOrd="2" destOrd="0" presId="urn:microsoft.com/office/officeart/2005/8/layout/hierarchy2"/>
    <dgm:cxn modelId="{99BAC2BE-967B-465E-8ED8-CD1F2699399A}" type="presParOf" srcId="{0B34ABCE-D128-4690-A62D-A8609BB4D7F6}" destId="{3E69FF01-F76C-4535-8AEF-A2731B8369CF}" srcOrd="0" destOrd="0" presId="urn:microsoft.com/office/officeart/2005/8/layout/hierarchy2"/>
    <dgm:cxn modelId="{E2E3BF6D-4609-475B-876F-FA9F3D345D63}" type="presParOf" srcId="{0B34ABCE-D128-4690-A62D-A8609BB4D7F6}" destId="{2D09E816-800A-4582-A079-C2F07B67C3E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7B542A-6D44-43DD-B29E-152E370C9258}" type="doc">
      <dgm:prSet loTypeId="urn:microsoft.com/office/officeart/2005/8/layout/vList5" loCatId="list" qsTypeId="urn:microsoft.com/office/officeart/2005/8/quickstyle/simple1" qsCatId="simple" csTypeId="urn:microsoft.com/office/officeart/2005/8/colors/accent4_2" csCatId="accent4"/>
      <dgm:spPr/>
      <dgm:t>
        <a:bodyPr/>
        <a:lstStyle/>
        <a:p>
          <a:endParaRPr lang="en-US"/>
        </a:p>
      </dgm:t>
    </dgm:pt>
    <dgm:pt modelId="{523ABD7E-CFF9-408D-B136-21E4B96327C0}">
      <dgm:prSet/>
      <dgm:spPr/>
      <dgm:t>
        <a:bodyPr/>
        <a:lstStyle/>
        <a:p>
          <a:r>
            <a:rPr kumimoji="1" lang="zh-CN"/>
            <a:t>图灵测试（</a:t>
          </a:r>
          <a:r>
            <a:rPr kumimoji="1" lang="en-US"/>
            <a:t>Turing</a:t>
          </a:r>
          <a:r>
            <a:rPr kumimoji="1" lang="zh-CN"/>
            <a:t> </a:t>
          </a:r>
          <a:r>
            <a:rPr kumimoji="1" lang="en-US"/>
            <a:t>Test</a:t>
          </a:r>
          <a:r>
            <a:rPr kumimoji="1" lang="zh-CN"/>
            <a:t>,</a:t>
          </a:r>
          <a:r>
            <a:rPr kumimoji="1" lang="en-US"/>
            <a:t>by</a:t>
          </a:r>
          <a:r>
            <a:rPr kumimoji="1" lang="zh-CN"/>
            <a:t> </a:t>
          </a:r>
          <a:r>
            <a:rPr kumimoji="1" lang="en-US"/>
            <a:t>Alan</a:t>
          </a:r>
          <a:r>
            <a:rPr kumimoji="1" lang="zh-CN"/>
            <a:t> </a:t>
          </a:r>
          <a:r>
            <a:rPr kumimoji="1" lang="en-US"/>
            <a:t>Turing,</a:t>
          </a:r>
          <a:r>
            <a:rPr kumimoji="1" lang="zh-CN"/>
            <a:t> </a:t>
          </a:r>
          <a:r>
            <a:rPr kumimoji="1" lang="en-US"/>
            <a:t>1950</a:t>
          </a:r>
          <a:r>
            <a:rPr kumimoji="1" lang="zh-CN"/>
            <a:t>）</a:t>
          </a:r>
          <a:endParaRPr lang="en-US"/>
        </a:p>
      </dgm:t>
    </dgm:pt>
    <dgm:pt modelId="{3CC1C378-CCBE-41EE-BA8E-02DCE66B5A75}" type="parTrans" cxnId="{1F95E7F8-A312-4D99-A1B6-BAE25F74670F}">
      <dgm:prSet/>
      <dgm:spPr/>
      <dgm:t>
        <a:bodyPr/>
        <a:lstStyle/>
        <a:p>
          <a:endParaRPr lang="en-US"/>
        </a:p>
      </dgm:t>
    </dgm:pt>
    <dgm:pt modelId="{8FCAFCC7-3092-4463-AAAD-541466C8017E}" type="sibTrans" cxnId="{1F95E7F8-A312-4D99-A1B6-BAE25F74670F}">
      <dgm:prSet/>
      <dgm:spPr/>
      <dgm:t>
        <a:bodyPr/>
        <a:lstStyle/>
        <a:p>
          <a:endParaRPr lang="en-US"/>
        </a:p>
      </dgm:t>
    </dgm:pt>
    <dgm:pt modelId="{9968A84F-AB11-4715-9F05-6AF077B58E3D}">
      <dgm:prSet/>
      <dgm:spPr/>
      <dgm:t>
        <a:bodyPr/>
        <a:lstStyle/>
        <a:p>
          <a:r>
            <a:rPr kumimoji="1" lang="zh-CN"/>
            <a:t>判断一个计算机是否具有智能性</a:t>
          </a:r>
          <a:endParaRPr lang="en-US"/>
        </a:p>
      </dgm:t>
    </dgm:pt>
    <dgm:pt modelId="{3044A04E-EE56-42D5-B36C-FE405B697C4C}" type="parTrans" cxnId="{DFE57597-602B-43C4-B5D3-3055E13DABFB}">
      <dgm:prSet/>
      <dgm:spPr/>
      <dgm:t>
        <a:bodyPr/>
        <a:lstStyle/>
        <a:p>
          <a:endParaRPr lang="en-US"/>
        </a:p>
      </dgm:t>
    </dgm:pt>
    <dgm:pt modelId="{A7F5E2A4-3CD4-4592-A310-A6C5D393BACA}" type="sibTrans" cxnId="{DFE57597-602B-43C4-B5D3-3055E13DABFB}">
      <dgm:prSet/>
      <dgm:spPr/>
      <dgm:t>
        <a:bodyPr/>
        <a:lstStyle/>
        <a:p>
          <a:endParaRPr lang="en-US"/>
        </a:p>
      </dgm:t>
    </dgm:pt>
    <dgm:pt modelId="{6051B30A-4A7F-4D63-ABF7-5BBAA8812358}">
      <dgm:prSet/>
      <dgm:spPr/>
      <dgm:t>
        <a:bodyPr/>
        <a:lstStyle/>
        <a:p>
          <a:r>
            <a:rPr lang="en-US"/>
            <a:t>A computer passes the test if a human interrogator, after posing some written questions, cannot tell whether the written responses come from a person or from a computer. </a:t>
          </a:r>
        </a:p>
      </dgm:t>
    </dgm:pt>
    <dgm:pt modelId="{0DAAFD0A-A859-4838-9D06-A648C69D87DC}" type="parTrans" cxnId="{9E46C7C3-9ACE-411A-8519-6B24C884E1EF}">
      <dgm:prSet/>
      <dgm:spPr/>
      <dgm:t>
        <a:bodyPr/>
        <a:lstStyle/>
        <a:p>
          <a:endParaRPr lang="en-US"/>
        </a:p>
      </dgm:t>
    </dgm:pt>
    <dgm:pt modelId="{BD2D99C3-250A-4C24-B740-68D3C4A8C084}" type="sibTrans" cxnId="{9E46C7C3-9ACE-411A-8519-6B24C884E1EF}">
      <dgm:prSet/>
      <dgm:spPr/>
      <dgm:t>
        <a:bodyPr/>
        <a:lstStyle/>
        <a:p>
          <a:endParaRPr lang="en-US"/>
        </a:p>
      </dgm:t>
    </dgm:pt>
    <dgm:pt modelId="{2596D2E6-198D-4E50-8CD5-E1B891051238}">
      <dgm:prSet/>
      <dgm:spPr/>
      <dgm:t>
        <a:bodyPr/>
        <a:lstStyle/>
        <a:p>
          <a:r>
            <a:rPr lang="zh-CN"/>
            <a:t>计算机需具备这些能力，以通过测试</a:t>
          </a:r>
          <a:endParaRPr lang="en-US"/>
        </a:p>
      </dgm:t>
    </dgm:pt>
    <dgm:pt modelId="{84882626-1152-4B6A-A7D2-F1DEC1456E5A}" type="parTrans" cxnId="{8C4591DA-F3A7-4D53-9B1B-F236D6D658B6}">
      <dgm:prSet/>
      <dgm:spPr/>
      <dgm:t>
        <a:bodyPr/>
        <a:lstStyle/>
        <a:p>
          <a:endParaRPr lang="en-US"/>
        </a:p>
      </dgm:t>
    </dgm:pt>
    <dgm:pt modelId="{167D2817-DCA7-4854-B674-2EA90DE2A424}" type="sibTrans" cxnId="{8C4591DA-F3A7-4D53-9B1B-F236D6D658B6}">
      <dgm:prSet/>
      <dgm:spPr/>
      <dgm:t>
        <a:bodyPr/>
        <a:lstStyle/>
        <a:p>
          <a:endParaRPr lang="en-US"/>
        </a:p>
      </dgm:t>
    </dgm:pt>
    <dgm:pt modelId="{DC46F63C-ECD7-4068-8A9C-7B16DDDAE87D}">
      <dgm:prSet/>
      <dgm:spPr/>
      <dgm:t>
        <a:bodyPr/>
        <a:lstStyle/>
        <a:p>
          <a:r>
            <a:rPr lang="zh-CN"/>
            <a:t>自然语言处理</a:t>
          </a:r>
          <a:endParaRPr lang="en-US"/>
        </a:p>
      </dgm:t>
    </dgm:pt>
    <dgm:pt modelId="{30750FAC-EC4A-49B2-B2C4-675116679E03}" type="parTrans" cxnId="{DF6AD639-B8A9-4EB5-A56E-E94C222B8F50}">
      <dgm:prSet/>
      <dgm:spPr/>
      <dgm:t>
        <a:bodyPr/>
        <a:lstStyle/>
        <a:p>
          <a:endParaRPr lang="en-US"/>
        </a:p>
      </dgm:t>
    </dgm:pt>
    <dgm:pt modelId="{54FD33FD-6CE6-4954-A489-47C1775C8392}" type="sibTrans" cxnId="{DF6AD639-B8A9-4EB5-A56E-E94C222B8F50}">
      <dgm:prSet/>
      <dgm:spPr/>
      <dgm:t>
        <a:bodyPr/>
        <a:lstStyle/>
        <a:p>
          <a:endParaRPr lang="en-US"/>
        </a:p>
      </dgm:t>
    </dgm:pt>
    <dgm:pt modelId="{A00DD2BC-5F32-4A27-97C6-1F9BBA1485F4}">
      <dgm:prSet/>
      <dgm:spPr/>
      <dgm:t>
        <a:bodyPr/>
        <a:lstStyle/>
        <a:p>
          <a:r>
            <a:rPr lang="zh-CN"/>
            <a:t>知识表达（储存）</a:t>
          </a:r>
          <a:endParaRPr lang="en-US"/>
        </a:p>
      </dgm:t>
    </dgm:pt>
    <dgm:pt modelId="{A28BB7A0-4627-463A-98D6-5B56E927D748}" type="parTrans" cxnId="{ACAAACDD-23DB-49EE-9FCE-07E8358EECD9}">
      <dgm:prSet/>
      <dgm:spPr/>
      <dgm:t>
        <a:bodyPr/>
        <a:lstStyle/>
        <a:p>
          <a:endParaRPr lang="en-US"/>
        </a:p>
      </dgm:t>
    </dgm:pt>
    <dgm:pt modelId="{BAFA4ECA-ABF0-4A94-9514-62D8A1995338}" type="sibTrans" cxnId="{ACAAACDD-23DB-49EE-9FCE-07E8358EECD9}">
      <dgm:prSet/>
      <dgm:spPr/>
      <dgm:t>
        <a:bodyPr/>
        <a:lstStyle/>
        <a:p>
          <a:endParaRPr lang="en-US"/>
        </a:p>
      </dgm:t>
    </dgm:pt>
    <dgm:pt modelId="{DC84DDFB-4E46-43E0-A0FC-F4B9729D7374}">
      <dgm:prSet/>
      <dgm:spPr/>
      <dgm:t>
        <a:bodyPr/>
        <a:lstStyle/>
        <a:p>
          <a:r>
            <a:rPr lang="zh-CN"/>
            <a:t>自动推理（用已知推新结论）</a:t>
          </a:r>
          <a:endParaRPr lang="en-US"/>
        </a:p>
      </dgm:t>
    </dgm:pt>
    <dgm:pt modelId="{A2E95F16-E6BC-49AC-A3BA-B70D5FE366FA}" type="parTrans" cxnId="{3E5AE6A1-948E-4BE5-BD14-097E6903A8EB}">
      <dgm:prSet/>
      <dgm:spPr/>
      <dgm:t>
        <a:bodyPr/>
        <a:lstStyle/>
        <a:p>
          <a:endParaRPr lang="en-US"/>
        </a:p>
      </dgm:t>
    </dgm:pt>
    <dgm:pt modelId="{43A457F2-D5CA-4995-87C9-7B1BC470AD00}" type="sibTrans" cxnId="{3E5AE6A1-948E-4BE5-BD14-097E6903A8EB}">
      <dgm:prSet/>
      <dgm:spPr/>
      <dgm:t>
        <a:bodyPr/>
        <a:lstStyle/>
        <a:p>
          <a:endParaRPr lang="en-US"/>
        </a:p>
      </dgm:t>
    </dgm:pt>
    <dgm:pt modelId="{C4A5F818-228C-495D-8B1C-0387EC08337E}">
      <dgm:prSet/>
      <dgm:spPr/>
      <dgm:t>
        <a:bodyPr/>
        <a:lstStyle/>
        <a:p>
          <a:r>
            <a:rPr lang="zh-CN"/>
            <a:t>机器学习（在新环境中学习）</a:t>
          </a:r>
          <a:endParaRPr lang="en-US"/>
        </a:p>
      </dgm:t>
    </dgm:pt>
    <dgm:pt modelId="{A80EF381-530E-4705-B3A4-D07960A8F458}" type="parTrans" cxnId="{C8058DF4-76DD-4F34-9FFA-53C2CB2EEF40}">
      <dgm:prSet/>
      <dgm:spPr/>
      <dgm:t>
        <a:bodyPr/>
        <a:lstStyle/>
        <a:p>
          <a:endParaRPr lang="en-US"/>
        </a:p>
      </dgm:t>
    </dgm:pt>
    <dgm:pt modelId="{4EA180BC-F633-463A-A67D-5DE83282BB8C}" type="sibTrans" cxnId="{C8058DF4-76DD-4F34-9FFA-53C2CB2EEF40}">
      <dgm:prSet/>
      <dgm:spPr/>
      <dgm:t>
        <a:bodyPr/>
        <a:lstStyle/>
        <a:p>
          <a:endParaRPr lang="en-US"/>
        </a:p>
      </dgm:t>
    </dgm:pt>
    <dgm:pt modelId="{C800B5F9-879F-4FB8-B9DC-58461FE93451}">
      <dgm:prSet/>
      <dgm:spPr/>
      <dgm:t>
        <a:bodyPr/>
        <a:lstStyle/>
        <a:p>
          <a:r>
            <a:rPr lang="zh-CN"/>
            <a:t>全面图灵测试（</a:t>
          </a:r>
          <a:r>
            <a:rPr lang="en-US"/>
            <a:t>Total</a:t>
          </a:r>
          <a:r>
            <a:rPr lang="zh-CN"/>
            <a:t> </a:t>
          </a:r>
          <a:r>
            <a:rPr lang="en-US"/>
            <a:t>Turing</a:t>
          </a:r>
          <a:r>
            <a:rPr lang="zh-CN"/>
            <a:t> </a:t>
          </a:r>
          <a:r>
            <a:rPr lang="en-US"/>
            <a:t>Test,</a:t>
          </a:r>
          <a:r>
            <a:rPr lang="zh-CN"/>
            <a:t> </a:t>
          </a:r>
          <a:r>
            <a:rPr lang="en-US"/>
            <a:t>by</a:t>
          </a:r>
          <a:r>
            <a:rPr lang="zh-CN"/>
            <a:t> </a:t>
          </a:r>
          <a:r>
            <a:rPr lang="en-US"/>
            <a:t>Harnad,1991</a:t>
          </a:r>
          <a:r>
            <a:rPr lang="zh-CN"/>
            <a:t>）</a:t>
          </a:r>
          <a:endParaRPr lang="en-US"/>
        </a:p>
      </dgm:t>
    </dgm:pt>
    <dgm:pt modelId="{5413AE90-4C5A-41E3-810C-12537A65B5EF}" type="parTrans" cxnId="{1D17A52F-A828-48B8-98DD-32B2DE5A0373}">
      <dgm:prSet/>
      <dgm:spPr/>
      <dgm:t>
        <a:bodyPr/>
        <a:lstStyle/>
        <a:p>
          <a:endParaRPr lang="en-US"/>
        </a:p>
      </dgm:t>
    </dgm:pt>
    <dgm:pt modelId="{6EE0F7F7-BE31-4732-953A-66D60747780D}" type="sibTrans" cxnId="{1D17A52F-A828-48B8-98DD-32B2DE5A0373}">
      <dgm:prSet/>
      <dgm:spPr/>
      <dgm:t>
        <a:bodyPr/>
        <a:lstStyle/>
        <a:p>
          <a:endParaRPr lang="en-US"/>
        </a:p>
      </dgm:t>
    </dgm:pt>
    <dgm:pt modelId="{3529A64D-2466-4887-ACF2-62A785BBE96F}">
      <dgm:prSet/>
      <dgm:spPr/>
      <dgm:t>
        <a:bodyPr/>
        <a:lstStyle/>
        <a:p>
          <a:r>
            <a:rPr lang="zh-CN"/>
            <a:t>“</a:t>
          </a:r>
          <a:r>
            <a:rPr lang="en-US"/>
            <a:t>The candidate must be able to do, in the real world of objects and people, everything that real people can do</a:t>
          </a:r>
          <a:r>
            <a:rPr lang="zh-CN"/>
            <a:t>”</a:t>
          </a:r>
          <a:endParaRPr lang="en-US"/>
        </a:p>
      </dgm:t>
    </dgm:pt>
    <dgm:pt modelId="{34FE39D8-2512-4FEE-8770-2A344535ADA1}" type="parTrans" cxnId="{DB1D3B37-1F97-4614-B7A8-5FF0268100E5}">
      <dgm:prSet/>
      <dgm:spPr/>
      <dgm:t>
        <a:bodyPr/>
        <a:lstStyle/>
        <a:p>
          <a:endParaRPr lang="en-US"/>
        </a:p>
      </dgm:t>
    </dgm:pt>
    <dgm:pt modelId="{DE166721-15A5-4294-8559-37260536D239}" type="sibTrans" cxnId="{DB1D3B37-1F97-4614-B7A8-5FF0268100E5}">
      <dgm:prSet/>
      <dgm:spPr/>
      <dgm:t>
        <a:bodyPr/>
        <a:lstStyle/>
        <a:p>
          <a:endParaRPr lang="en-US"/>
        </a:p>
      </dgm:t>
    </dgm:pt>
    <dgm:pt modelId="{2CA315DF-571F-45A7-9CF1-154DDC4C7229}">
      <dgm:prSet/>
      <dgm:spPr/>
      <dgm:t>
        <a:bodyPr/>
        <a:lstStyle/>
        <a:p>
          <a:r>
            <a:rPr lang="zh-CN"/>
            <a:t>计算机视觉，语音识别，机器人技术</a:t>
          </a:r>
          <a:endParaRPr lang="en-US"/>
        </a:p>
      </dgm:t>
    </dgm:pt>
    <dgm:pt modelId="{F6532B63-3908-46BB-8D36-464AB8600588}" type="parTrans" cxnId="{5594C05B-FBDE-4230-934D-04653FA9D4CB}">
      <dgm:prSet/>
      <dgm:spPr/>
      <dgm:t>
        <a:bodyPr/>
        <a:lstStyle/>
        <a:p>
          <a:endParaRPr lang="en-US"/>
        </a:p>
      </dgm:t>
    </dgm:pt>
    <dgm:pt modelId="{1AA99185-B1FA-4D45-BBB4-8FC2CC5DEF30}" type="sibTrans" cxnId="{5594C05B-FBDE-4230-934D-04653FA9D4CB}">
      <dgm:prSet/>
      <dgm:spPr/>
      <dgm:t>
        <a:bodyPr/>
        <a:lstStyle/>
        <a:p>
          <a:endParaRPr lang="en-US"/>
        </a:p>
      </dgm:t>
    </dgm:pt>
    <dgm:pt modelId="{8575684E-0A87-4C77-9C14-9DC7FC9432B5}" type="pres">
      <dgm:prSet presAssocID="{307B542A-6D44-43DD-B29E-152E370C9258}" presName="Name0" presStyleCnt="0">
        <dgm:presLayoutVars>
          <dgm:dir/>
          <dgm:animLvl val="lvl"/>
          <dgm:resizeHandles val="exact"/>
        </dgm:presLayoutVars>
      </dgm:prSet>
      <dgm:spPr/>
    </dgm:pt>
    <dgm:pt modelId="{BBB3760B-875F-422C-ABDD-240AA7F5E19C}" type="pres">
      <dgm:prSet presAssocID="{523ABD7E-CFF9-408D-B136-21E4B96327C0}" presName="linNode" presStyleCnt="0"/>
      <dgm:spPr/>
    </dgm:pt>
    <dgm:pt modelId="{64E6B5B0-0FA4-42E6-AFF0-270EB13263EE}" type="pres">
      <dgm:prSet presAssocID="{523ABD7E-CFF9-408D-B136-21E4B96327C0}" presName="parentText" presStyleLbl="node1" presStyleIdx="0" presStyleCnt="3">
        <dgm:presLayoutVars>
          <dgm:chMax val="1"/>
          <dgm:bulletEnabled val="1"/>
        </dgm:presLayoutVars>
      </dgm:prSet>
      <dgm:spPr/>
    </dgm:pt>
    <dgm:pt modelId="{DE4CD29A-ADBB-4204-865C-C07E9715DDDA}" type="pres">
      <dgm:prSet presAssocID="{523ABD7E-CFF9-408D-B136-21E4B96327C0}" presName="descendantText" presStyleLbl="alignAccFollowNode1" presStyleIdx="0" presStyleCnt="3">
        <dgm:presLayoutVars>
          <dgm:bulletEnabled val="1"/>
        </dgm:presLayoutVars>
      </dgm:prSet>
      <dgm:spPr/>
    </dgm:pt>
    <dgm:pt modelId="{109B15B8-1C64-478C-A9CF-32D62901667F}" type="pres">
      <dgm:prSet presAssocID="{8FCAFCC7-3092-4463-AAAD-541466C8017E}" presName="sp" presStyleCnt="0"/>
      <dgm:spPr/>
    </dgm:pt>
    <dgm:pt modelId="{A1855801-179F-472E-9204-4DDE5AF1B7CE}" type="pres">
      <dgm:prSet presAssocID="{2596D2E6-198D-4E50-8CD5-E1B891051238}" presName="linNode" presStyleCnt="0"/>
      <dgm:spPr/>
    </dgm:pt>
    <dgm:pt modelId="{1827DDCE-163F-4649-AB3A-DB9C5AFA5004}" type="pres">
      <dgm:prSet presAssocID="{2596D2E6-198D-4E50-8CD5-E1B891051238}" presName="parentText" presStyleLbl="node1" presStyleIdx="1" presStyleCnt="3">
        <dgm:presLayoutVars>
          <dgm:chMax val="1"/>
          <dgm:bulletEnabled val="1"/>
        </dgm:presLayoutVars>
      </dgm:prSet>
      <dgm:spPr/>
    </dgm:pt>
    <dgm:pt modelId="{3B36785D-3D1C-4DF6-992A-692C44430515}" type="pres">
      <dgm:prSet presAssocID="{2596D2E6-198D-4E50-8CD5-E1B891051238}" presName="descendantText" presStyleLbl="alignAccFollowNode1" presStyleIdx="1" presStyleCnt="3">
        <dgm:presLayoutVars>
          <dgm:bulletEnabled val="1"/>
        </dgm:presLayoutVars>
      </dgm:prSet>
      <dgm:spPr/>
    </dgm:pt>
    <dgm:pt modelId="{D2F01B24-5BA6-4263-9E1A-F1938D45A074}" type="pres">
      <dgm:prSet presAssocID="{167D2817-DCA7-4854-B674-2EA90DE2A424}" presName="sp" presStyleCnt="0"/>
      <dgm:spPr/>
    </dgm:pt>
    <dgm:pt modelId="{5693936D-32D9-4332-9663-DA518B96E3B7}" type="pres">
      <dgm:prSet presAssocID="{C800B5F9-879F-4FB8-B9DC-58461FE93451}" presName="linNode" presStyleCnt="0"/>
      <dgm:spPr/>
    </dgm:pt>
    <dgm:pt modelId="{0E939076-DE0A-4E35-A394-F4604526BDB5}" type="pres">
      <dgm:prSet presAssocID="{C800B5F9-879F-4FB8-B9DC-58461FE93451}" presName="parentText" presStyleLbl="node1" presStyleIdx="2" presStyleCnt="3">
        <dgm:presLayoutVars>
          <dgm:chMax val="1"/>
          <dgm:bulletEnabled val="1"/>
        </dgm:presLayoutVars>
      </dgm:prSet>
      <dgm:spPr/>
    </dgm:pt>
    <dgm:pt modelId="{5A047772-27A4-4054-A8C4-ADB2AEDA0435}" type="pres">
      <dgm:prSet presAssocID="{C800B5F9-879F-4FB8-B9DC-58461FE93451}" presName="descendantText" presStyleLbl="alignAccFollowNode1" presStyleIdx="2" presStyleCnt="3">
        <dgm:presLayoutVars>
          <dgm:bulletEnabled val="1"/>
        </dgm:presLayoutVars>
      </dgm:prSet>
      <dgm:spPr/>
    </dgm:pt>
  </dgm:ptLst>
  <dgm:cxnLst>
    <dgm:cxn modelId="{29999207-9654-4CE8-B466-A5F08572E2F2}" type="presOf" srcId="{A00DD2BC-5F32-4A27-97C6-1F9BBA1485F4}" destId="{3B36785D-3D1C-4DF6-992A-692C44430515}" srcOrd="0" destOrd="1" presId="urn:microsoft.com/office/officeart/2005/8/layout/vList5"/>
    <dgm:cxn modelId="{1D17A52F-A828-48B8-98DD-32B2DE5A0373}" srcId="{307B542A-6D44-43DD-B29E-152E370C9258}" destId="{C800B5F9-879F-4FB8-B9DC-58461FE93451}" srcOrd="2" destOrd="0" parTransId="{5413AE90-4C5A-41E3-810C-12537A65B5EF}" sibTransId="{6EE0F7F7-BE31-4732-953A-66D60747780D}"/>
    <dgm:cxn modelId="{DB1D3B37-1F97-4614-B7A8-5FF0268100E5}" srcId="{C800B5F9-879F-4FB8-B9DC-58461FE93451}" destId="{3529A64D-2466-4887-ACF2-62A785BBE96F}" srcOrd="0" destOrd="0" parTransId="{34FE39D8-2512-4FEE-8770-2A344535ADA1}" sibTransId="{DE166721-15A5-4294-8559-37260536D239}"/>
    <dgm:cxn modelId="{DF6AD639-B8A9-4EB5-A56E-E94C222B8F50}" srcId="{2596D2E6-198D-4E50-8CD5-E1B891051238}" destId="{DC46F63C-ECD7-4068-8A9C-7B16DDDAE87D}" srcOrd="0" destOrd="0" parTransId="{30750FAC-EC4A-49B2-B2C4-675116679E03}" sibTransId="{54FD33FD-6CE6-4954-A489-47C1775C8392}"/>
    <dgm:cxn modelId="{5594C05B-FBDE-4230-934D-04653FA9D4CB}" srcId="{C800B5F9-879F-4FB8-B9DC-58461FE93451}" destId="{2CA315DF-571F-45A7-9CF1-154DDC4C7229}" srcOrd="1" destOrd="0" parTransId="{F6532B63-3908-46BB-8D36-464AB8600588}" sibTransId="{1AA99185-B1FA-4D45-BBB4-8FC2CC5DEF30}"/>
    <dgm:cxn modelId="{A090C968-72B9-4311-9464-FC82A3ACB43B}" type="presOf" srcId="{2596D2E6-198D-4E50-8CD5-E1B891051238}" destId="{1827DDCE-163F-4649-AB3A-DB9C5AFA5004}" srcOrd="0" destOrd="0" presId="urn:microsoft.com/office/officeart/2005/8/layout/vList5"/>
    <dgm:cxn modelId="{E020FF53-F728-4EB5-BDE6-CA6DB8A123E5}" type="presOf" srcId="{DC84DDFB-4E46-43E0-A0FC-F4B9729D7374}" destId="{3B36785D-3D1C-4DF6-992A-692C44430515}" srcOrd="0" destOrd="2" presId="urn:microsoft.com/office/officeart/2005/8/layout/vList5"/>
    <dgm:cxn modelId="{F54BAB7B-3FB9-402E-8814-5DEC25D3A831}" type="presOf" srcId="{9968A84F-AB11-4715-9F05-6AF077B58E3D}" destId="{DE4CD29A-ADBB-4204-865C-C07E9715DDDA}" srcOrd="0" destOrd="0" presId="urn:microsoft.com/office/officeart/2005/8/layout/vList5"/>
    <dgm:cxn modelId="{FFF7B583-CB6C-47B5-8F71-CB97625D5521}" type="presOf" srcId="{3529A64D-2466-4887-ACF2-62A785BBE96F}" destId="{5A047772-27A4-4054-A8C4-ADB2AEDA0435}" srcOrd="0" destOrd="0" presId="urn:microsoft.com/office/officeart/2005/8/layout/vList5"/>
    <dgm:cxn modelId="{7D7BF587-DD30-44B4-A982-16882ACB6EA7}" type="presOf" srcId="{307B542A-6D44-43DD-B29E-152E370C9258}" destId="{8575684E-0A87-4C77-9C14-9DC7FC9432B5}" srcOrd="0" destOrd="0" presId="urn:microsoft.com/office/officeart/2005/8/layout/vList5"/>
    <dgm:cxn modelId="{3FC9D08C-65C6-4C4D-9A01-575F54143F94}" type="presOf" srcId="{6051B30A-4A7F-4D63-ABF7-5BBAA8812358}" destId="{DE4CD29A-ADBB-4204-865C-C07E9715DDDA}" srcOrd="0" destOrd="1" presId="urn:microsoft.com/office/officeart/2005/8/layout/vList5"/>
    <dgm:cxn modelId="{2F42B395-77C3-4E9F-9BEF-703FF06BD6DC}" type="presOf" srcId="{C4A5F818-228C-495D-8B1C-0387EC08337E}" destId="{3B36785D-3D1C-4DF6-992A-692C44430515}" srcOrd="0" destOrd="3" presId="urn:microsoft.com/office/officeart/2005/8/layout/vList5"/>
    <dgm:cxn modelId="{DFE57597-602B-43C4-B5D3-3055E13DABFB}" srcId="{523ABD7E-CFF9-408D-B136-21E4B96327C0}" destId="{9968A84F-AB11-4715-9F05-6AF077B58E3D}" srcOrd="0" destOrd="0" parTransId="{3044A04E-EE56-42D5-B36C-FE405B697C4C}" sibTransId="{A7F5E2A4-3CD4-4592-A310-A6C5D393BACA}"/>
    <dgm:cxn modelId="{16564B9B-2A78-46E2-BEBE-99EB481A5CCB}" type="presOf" srcId="{523ABD7E-CFF9-408D-B136-21E4B96327C0}" destId="{64E6B5B0-0FA4-42E6-AFF0-270EB13263EE}" srcOrd="0" destOrd="0" presId="urn:microsoft.com/office/officeart/2005/8/layout/vList5"/>
    <dgm:cxn modelId="{3E5AE6A1-948E-4BE5-BD14-097E6903A8EB}" srcId="{2596D2E6-198D-4E50-8CD5-E1B891051238}" destId="{DC84DDFB-4E46-43E0-A0FC-F4B9729D7374}" srcOrd="2" destOrd="0" parTransId="{A2E95F16-E6BC-49AC-A3BA-B70D5FE366FA}" sibTransId="{43A457F2-D5CA-4995-87C9-7B1BC470AD00}"/>
    <dgm:cxn modelId="{BD317AAF-2BA0-4BB2-9E1B-9C45046EE560}" type="presOf" srcId="{DC46F63C-ECD7-4068-8A9C-7B16DDDAE87D}" destId="{3B36785D-3D1C-4DF6-992A-692C44430515}" srcOrd="0" destOrd="0" presId="urn:microsoft.com/office/officeart/2005/8/layout/vList5"/>
    <dgm:cxn modelId="{9E46C7C3-9ACE-411A-8519-6B24C884E1EF}" srcId="{523ABD7E-CFF9-408D-B136-21E4B96327C0}" destId="{6051B30A-4A7F-4D63-ABF7-5BBAA8812358}" srcOrd="1" destOrd="0" parTransId="{0DAAFD0A-A859-4838-9D06-A648C69D87DC}" sibTransId="{BD2D99C3-250A-4C24-B740-68D3C4A8C084}"/>
    <dgm:cxn modelId="{26C1E3D5-89E7-47EF-8AAA-914A9F950D73}" type="presOf" srcId="{2CA315DF-571F-45A7-9CF1-154DDC4C7229}" destId="{5A047772-27A4-4054-A8C4-ADB2AEDA0435}" srcOrd="0" destOrd="1" presId="urn:microsoft.com/office/officeart/2005/8/layout/vList5"/>
    <dgm:cxn modelId="{8C4591DA-F3A7-4D53-9B1B-F236D6D658B6}" srcId="{307B542A-6D44-43DD-B29E-152E370C9258}" destId="{2596D2E6-198D-4E50-8CD5-E1B891051238}" srcOrd="1" destOrd="0" parTransId="{84882626-1152-4B6A-A7D2-F1DEC1456E5A}" sibTransId="{167D2817-DCA7-4854-B674-2EA90DE2A424}"/>
    <dgm:cxn modelId="{ACAAACDD-23DB-49EE-9FCE-07E8358EECD9}" srcId="{2596D2E6-198D-4E50-8CD5-E1B891051238}" destId="{A00DD2BC-5F32-4A27-97C6-1F9BBA1485F4}" srcOrd="1" destOrd="0" parTransId="{A28BB7A0-4627-463A-98D6-5B56E927D748}" sibTransId="{BAFA4ECA-ABF0-4A94-9514-62D8A1995338}"/>
    <dgm:cxn modelId="{B54851F1-7004-4471-B732-A6F704AB6687}" type="presOf" srcId="{C800B5F9-879F-4FB8-B9DC-58461FE93451}" destId="{0E939076-DE0A-4E35-A394-F4604526BDB5}" srcOrd="0" destOrd="0" presId="urn:microsoft.com/office/officeart/2005/8/layout/vList5"/>
    <dgm:cxn modelId="{C8058DF4-76DD-4F34-9FFA-53C2CB2EEF40}" srcId="{2596D2E6-198D-4E50-8CD5-E1B891051238}" destId="{C4A5F818-228C-495D-8B1C-0387EC08337E}" srcOrd="3" destOrd="0" parTransId="{A80EF381-530E-4705-B3A4-D07960A8F458}" sibTransId="{4EA180BC-F633-463A-A67D-5DE83282BB8C}"/>
    <dgm:cxn modelId="{1F95E7F8-A312-4D99-A1B6-BAE25F74670F}" srcId="{307B542A-6D44-43DD-B29E-152E370C9258}" destId="{523ABD7E-CFF9-408D-B136-21E4B96327C0}" srcOrd="0" destOrd="0" parTransId="{3CC1C378-CCBE-41EE-BA8E-02DCE66B5A75}" sibTransId="{8FCAFCC7-3092-4463-AAAD-541466C8017E}"/>
    <dgm:cxn modelId="{78F67589-1A1C-49ED-9D17-24F88E3FF7A0}" type="presParOf" srcId="{8575684E-0A87-4C77-9C14-9DC7FC9432B5}" destId="{BBB3760B-875F-422C-ABDD-240AA7F5E19C}" srcOrd="0" destOrd="0" presId="urn:microsoft.com/office/officeart/2005/8/layout/vList5"/>
    <dgm:cxn modelId="{279561EF-AA3F-4824-A7A6-6A741D1B82EC}" type="presParOf" srcId="{BBB3760B-875F-422C-ABDD-240AA7F5E19C}" destId="{64E6B5B0-0FA4-42E6-AFF0-270EB13263EE}" srcOrd="0" destOrd="0" presId="urn:microsoft.com/office/officeart/2005/8/layout/vList5"/>
    <dgm:cxn modelId="{A9BD1B70-7BA6-448B-A483-F9D050DC0175}" type="presParOf" srcId="{BBB3760B-875F-422C-ABDD-240AA7F5E19C}" destId="{DE4CD29A-ADBB-4204-865C-C07E9715DDDA}" srcOrd="1" destOrd="0" presId="urn:microsoft.com/office/officeart/2005/8/layout/vList5"/>
    <dgm:cxn modelId="{CD6891F7-A800-406C-8171-5D532A592314}" type="presParOf" srcId="{8575684E-0A87-4C77-9C14-9DC7FC9432B5}" destId="{109B15B8-1C64-478C-A9CF-32D62901667F}" srcOrd="1" destOrd="0" presId="urn:microsoft.com/office/officeart/2005/8/layout/vList5"/>
    <dgm:cxn modelId="{F73EB6A5-2EF9-43C2-9B91-1E6B77540852}" type="presParOf" srcId="{8575684E-0A87-4C77-9C14-9DC7FC9432B5}" destId="{A1855801-179F-472E-9204-4DDE5AF1B7CE}" srcOrd="2" destOrd="0" presId="urn:microsoft.com/office/officeart/2005/8/layout/vList5"/>
    <dgm:cxn modelId="{32ED6FDA-C95F-4A76-9944-608D77A28C04}" type="presParOf" srcId="{A1855801-179F-472E-9204-4DDE5AF1B7CE}" destId="{1827DDCE-163F-4649-AB3A-DB9C5AFA5004}" srcOrd="0" destOrd="0" presId="urn:microsoft.com/office/officeart/2005/8/layout/vList5"/>
    <dgm:cxn modelId="{BFF6F91C-E4AC-4EFB-BD4E-255698BC8067}" type="presParOf" srcId="{A1855801-179F-472E-9204-4DDE5AF1B7CE}" destId="{3B36785D-3D1C-4DF6-992A-692C44430515}" srcOrd="1" destOrd="0" presId="urn:microsoft.com/office/officeart/2005/8/layout/vList5"/>
    <dgm:cxn modelId="{D2A2B49D-DE7D-41A0-92A2-5230CEEF3378}" type="presParOf" srcId="{8575684E-0A87-4C77-9C14-9DC7FC9432B5}" destId="{D2F01B24-5BA6-4263-9E1A-F1938D45A074}" srcOrd="3" destOrd="0" presId="urn:microsoft.com/office/officeart/2005/8/layout/vList5"/>
    <dgm:cxn modelId="{2F78DEED-DC5F-4B3F-9C26-2050C1A3E2BD}" type="presParOf" srcId="{8575684E-0A87-4C77-9C14-9DC7FC9432B5}" destId="{5693936D-32D9-4332-9663-DA518B96E3B7}" srcOrd="4" destOrd="0" presId="urn:microsoft.com/office/officeart/2005/8/layout/vList5"/>
    <dgm:cxn modelId="{B9D2D414-A12A-4DD8-8432-340898C2096A}" type="presParOf" srcId="{5693936D-32D9-4332-9663-DA518B96E3B7}" destId="{0E939076-DE0A-4E35-A394-F4604526BDB5}" srcOrd="0" destOrd="0" presId="urn:microsoft.com/office/officeart/2005/8/layout/vList5"/>
    <dgm:cxn modelId="{3B6D411F-B4AC-401A-AD63-1CC14BAAEEB9}" type="presParOf" srcId="{5693936D-32D9-4332-9663-DA518B96E3B7}" destId="{5A047772-27A4-4054-A8C4-ADB2AEDA04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50B0C3-3FBA-4C8B-8EDD-2AE625A96E69}" type="doc">
      <dgm:prSet loTypeId="urn:microsoft.com/office/officeart/2005/8/layout/matrix2" loCatId="matrix" qsTypeId="urn:microsoft.com/office/officeart/2005/8/quickstyle/simple4" qsCatId="simple" csTypeId="urn:microsoft.com/office/officeart/2005/8/colors/accent5_2" csCatId="accent5"/>
      <dgm:spPr/>
      <dgm:t>
        <a:bodyPr/>
        <a:lstStyle/>
        <a:p>
          <a:endParaRPr lang="en-US"/>
        </a:p>
      </dgm:t>
    </dgm:pt>
    <dgm:pt modelId="{0BE3C250-CC95-4C67-A7B2-3696A4DD195F}">
      <dgm:prSet/>
      <dgm:spPr/>
      <dgm:t>
        <a:bodyPr/>
        <a:lstStyle/>
        <a:p>
          <a:r>
            <a:rPr kumimoji="1" lang="zh-CN"/>
            <a:t>希腊哲学家，亚里士多德</a:t>
          </a:r>
          <a:endParaRPr lang="en-US"/>
        </a:p>
      </dgm:t>
    </dgm:pt>
    <dgm:pt modelId="{8A9E0763-A840-42D9-8126-645F24E3D36D}" type="parTrans" cxnId="{378AF9C5-2AB2-4AC5-95EF-D29F93D947E5}">
      <dgm:prSet/>
      <dgm:spPr/>
      <dgm:t>
        <a:bodyPr/>
        <a:lstStyle/>
        <a:p>
          <a:endParaRPr lang="en-US"/>
        </a:p>
      </dgm:t>
    </dgm:pt>
    <dgm:pt modelId="{B5A39CA1-9082-47CF-8CE1-CE6BDBCFDAFD}" type="sibTrans" cxnId="{378AF9C5-2AB2-4AC5-95EF-D29F93D947E5}">
      <dgm:prSet/>
      <dgm:spPr/>
      <dgm:t>
        <a:bodyPr/>
        <a:lstStyle/>
        <a:p>
          <a:endParaRPr lang="en-US"/>
        </a:p>
      </dgm:t>
    </dgm:pt>
    <dgm:pt modelId="{5594783B-3032-4789-83E8-F3336F1FBCEA}">
      <dgm:prSet/>
      <dgm:spPr/>
      <dgm:t>
        <a:bodyPr/>
        <a:lstStyle/>
        <a:p>
          <a:r>
            <a:rPr kumimoji="1" lang="zh-CN"/>
            <a:t>三段论，演绎推理（</a:t>
          </a:r>
          <a:r>
            <a:rPr kumimoji="1" lang="en-US"/>
            <a:t>syllogism</a:t>
          </a:r>
          <a:r>
            <a:rPr kumimoji="1" lang="zh-CN"/>
            <a:t>）</a:t>
          </a:r>
          <a:endParaRPr lang="en-US"/>
        </a:p>
      </dgm:t>
    </dgm:pt>
    <dgm:pt modelId="{572E1C1E-F962-4FF2-B449-989D12630105}" type="parTrans" cxnId="{BEEB977C-2EC1-4D94-9314-E02790CCA37D}">
      <dgm:prSet/>
      <dgm:spPr/>
      <dgm:t>
        <a:bodyPr/>
        <a:lstStyle/>
        <a:p>
          <a:endParaRPr lang="en-US"/>
        </a:p>
      </dgm:t>
    </dgm:pt>
    <dgm:pt modelId="{B54E4C55-AD2C-4653-A823-400EACCE856E}" type="sibTrans" cxnId="{BEEB977C-2EC1-4D94-9314-E02790CCA37D}">
      <dgm:prSet/>
      <dgm:spPr/>
      <dgm:t>
        <a:bodyPr/>
        <a:lstStyle/>
        <a:p>
          <a:endParaRPr lang="en-US"/>
        </a:p>
      </dgm:t>
    </dgm:pt>
    <dgm:pt modelId="{4758AEA8-A9F4-4BF4-B415-7CFEDA979A29}">
      <dgm:prSet/>
      <dgm:spPr/>
      <dgm:t>
        <a:bodyPr/>
        <a:lstStyle/>
        <a:p>
          <a:r>
            <a:rPr kumimoji="1" lang="zh-CN"/>
            <a:t>逻辑学：研究思维的法则</a:t>
          </a:r>
          <a:endParaRPr lang="en-US"/>
        </a:p>
      </dgm:t>
    </dgm:pt>
    <dgm:pt modelId="{EE86A2A7-79FF-4A33-838D-01C72516C38A}" type="parTrans" cxnId="{4AA0F5DA-9599-499C-AE34-CBC0F47377D8}">
      <dgm:prSet/>
      <dgm:spPr/>
      <dgm:t>
        <a:bodyPr/>
        <a:lstStyle/>
        <a:p>
          <a:endParaRPr lang="en-US"/>
        </a:p>
      </dgm:t>
    </dgm:pt>
    <dgm:pt modelId="{8291AA68-733A-4F7C-BCD3-17FCBABD6549}" type="sibTrans" cxnId="{4AA0F5DA-9599-499C-AE34-CBC0F47377D8}">
      <dgm:prSet/>
      <dgm:spPr/>
      <dgm:t>
        <a:bodyPr/>
        <a:lstStyle/>
        <a:p>
          <a:endParaRPr lang="en-US"/>
        </a:p>
      </dgm:t>
    </dgm:pt>
    <dgm:pt modelId="{C17B7763-7411-49B5-A437-1F74D3D8E759}">
      <dgm:prSet/>
      <dgm:spPr/>
      <dgm:t>
        <a:bodyPr/>
        <a:lstStyle/>
        <a:p>
          <a:r>
            <a:rPr kumimoji="1" lang="zh-CN"/>
            <a:t>用逻辑规则建造智能系统所面临的挑战</a:t>
          </a:r>
          <a:endParaRPr lang="en-US"/>
        </a:p>
      </dgm:t>
    </dgm:pt>
    <dgm:pt modelId="{B5443004-3881-42F7-A989-A36C6F496747}" type="parTrans" cxnId="{4875A14E-0830-4BA3-B965-F1FEA4F33DC2}">
      <dgm:prSet/>
      <dgm:spPr/>
      <dgm:t>
        <a:bodyPr/>
        <a:lstStyle/>
        <a:p>
          <a:endParaRPr lang="en-US"/>
        </a:p>
      </dgm:t>
    </dgm:pt>
    <dgm:pt modelId="{E1D720FF-2F98-456A-8A83-5E0C25914375}" type="sibTrans" cxnId="{4875A14E-0830-4BA3-B965-F1FEA4F33DC2}">
      <dgm:prSet/>
      <dgm:spPr/>
      <dgm:t>
        <a:bodyPr/>
        <a:lstStyle/>
        <a:p>
          <a:endParaRPr lang="en-US"/>
        </a:p>
      </dgm:t>
    </dgm:pt>
    <dgm:pt modelId="{0217D364-1C8E-4B11-8408-F8E73343C737}">
      <dgm:prSet/>
      <dgm:spPr/>
      <dgm:t>
        <a:bodyPr/>
        <a:lstStyle/>
        <a:p>
          <a:r>
            <a:rPr kumimoji="1" lang="zh-CN"/>
            <a:t>自然界中许多知识很难用逻辑表示法来表述；有时知识不是</a:t>
          </a:r>
          <a:r>
            <a:rPr kumimoji="1" lang="en-US"/>
            <a:t>100%</a:t>
          </a:r>
          <a:r>
            <a:rPr kumimoji="1" lang="zh-CN"/>
            <a:t>确定的</a:t>
          </a:r>
          <a:endParaRPr lang="en-US"/>
        </a:p>
      </dgm:t>
    </dgm:pt>
    <dgm:pt modelId="{CE21E7CF-44C8-4950-BDCD-A492961E25E9}" type="parTrans" cxnId="{CDEE60AA-841C-432F-8645-5481174A2159}">
      <dgm:prSet/>
      <dgm:spPr/>
      <dgm:t>
        <a:bodyPr/>
        <a:lstStyle/>
        <a:p>
          <a:endParaRPr lang="en-US"/>
        </a:p>
      </dgm:t>
    </dgm:pt>
    <dgm:pt modelId="{628DF448-9F48-4FE0-AB5C-1DA197DC63FC}" type="sibTrans" cxnId="{CDEE60AA-841C-432F-8645-5481174A2159}">
      <dgm:prSet/>
      <dgm:spPr/>
      <dgm:t>
        <a:bodyPr/>
        <a:lstStyle/>
        <a:p>
          <a:endParaRPr lang="en-US"/>
        </a:p>
      </dgm:t>
    </dgm:pt>
    <dgm:pt modelId="{E152A4EE-1002-4ABA-83DC-A25FDCE34BBB}">
      <dgm:prSet/>
      <dgm:spPr/>
      <dgm:t>
        <a:bodyPr/>
        <a:lstStyle/>
        <a:p>
          <a:r>
            <a:rPr kumimoji="1" lang="zh-CN"/>
            <a:t>原则理论上可以解决的问题，在实际中未必能轻松做到</a:t>
          </a:r>
          <a:endParaRPr lang="en-US"/>
        </a:p>
      </dgm:t>
    </dgm:pt>
    <dgm:pt modelId="{1C46996A-DF47-43A5-B232-739D181B8708}" type="parTrans" cxnId="{FEB29ACD-BBEB-4252-A03D-54DF762F6905}">
      <dgm:prSet/>
      <dgm:spPr/>
      <dgm:t>
        <a:bodyPr/>
        <a:lstStyle/>
        <a:p>
          <a:endParaRPr lang="en-US"/>
        </a:p>
      </dgm:t>
    </dgm:pt>
    <dgm:pt modelId="{137204B4-E6D6-4E2F-8513-5FD314AFB60C}" type="sibTrans" cxnId="{FEB29ACD-BBEB-4252-A03D-54DF762F6905}">
      <dgm:prSet/>
      <dgm:spPr/>
      <dgm:t>
        <a:bodyPr/>
        <a:lstStyle/>
        <a:p>
          <a:endParaRPr lang="en-US"/>
        </a:p>
      </dgm:t>
    </dgm:pt>
    <dgm:pt modelId="{012D4530-7EAE-40BA-B6BA-063AD7BAF397}">
      <dgm:prSet/>
      <dgm:spPr/>
      <dgm:t>
        <a:bodyPr/>
        <a:lstStyle/>
        <a:p>
          <a:r>
            <a:rPr kumimoji="1" lang="zh-CN"/>
            <a:t>很难对思维进行编码；最终关键的不是如何思考，而是如何行动。</a:t>
          </a:r>
          <a:endParaRPr lang="en-US"/>
        </a:p>
      </dgm:t>
    </dgm:pt>
    <dgm:pt modelId="{79184A1A-F4E9-4504-AD3D-A3A9B2951CF8}" type="parTrans" cxnId="{514780D0-EFAF-45C5-8418-BE2858703E93}">
      <dgm:prSet/>
      <dgm:spPr/>
      <dgm:t>
        <a:bodyPr/>
        <a:lstStyle/>
        <a:p>
          <a:endParaRPr lang="en-US"/>
        </a:p>
      </dgm:t>
    </dgm:pt>
    <dgm:pt modelId="{253205C3-EE3C-4917-A8F3-31E992325C8F}" type="sibTrans" cxnId="{514780D0-EFAF-45C5-8418-BE2858703E93}">
      <dgm:prSet/>
      <dgm:spPr/>
      <dgm:t>
        <a:bodyPr/>
        <a:lstStyle/>
        <a:p>
          <a:endParaRPr lang="en-US"/>
        </a:p>
      </dgm:t>
    </dgm:pt>
    <dgm:pt modelId="{4AF10D8A-9505-4E1E-B7CA-1F76D431DF7E}" type="pres">
      <dgm:prSet presAssocID="{B450B0C3-3FBA-4C8B-8EDD-2AE625A96E69}" presName="matrix" presStyleCnt="0">
        <dgm:presLayoutVars>
          <dgm:chMax val="1"/>
          <dgm:dir/>
          <dgm:resizeHandles val="exact"/>
        </dgm:presLayoutVars>
      </dgm:prSet>
      <dgm:spPr/>
    </dgm:pt>
    <dgm:pt modelId="{E084E253-C079-455C-B727-DD0EDABE01C3}" type="pres">
      <dgm:prSet presAssocID="{B450B0C3-3FBA-4C8B-8EDD-2AE625A96E69}" presName="axisShape" presStyleLbl="bgShp" presStyleIdx="0" presStyleCnt="1"/>
      <dgm:spPr/>
    </dgm:pt>
    <dgm:pt modelId="{E71E3C0E-FBC1-4A77-B31F-942C09A7BBAF}" type="pres">
      <dgm:prSet presAssocID="{B450B0C3-3FBA-4C8B-8EDD-2AE625A96E69}" presName="rect1" presStyleLbl="node1" presStyleIdx="0" presStyleCnt="4">
        <dgm:presLayoutVars>
          <dgm:chMax val="0"/>
          <dgm:chPref val="0"/>
          <dgm:bulletEnabled val="1"/>
        </dgm:presLayoutVars>
      </dgm:prSet>
      <dgm:spPr/>
    </dgm:pt>
    <dgm:pt modelId="{E0AD4024-16DC-4B9F-A9AB-0D57249C8AF4}" type="pres">
      <dgm:prSet presAssocID="{B450B0C3-3FBA-4C8B-8EDD-2AE625A96E69}" presName="rect2" presStyleLbl="node1" presStyleIdx="1" presStyleCnt="4">
        <dgm:presLayoutVars>
          <dgm:chMax val="0"/>
          <dgm:chPref val="0"/>
          <dgm:bulletEnabled val="1"/>
        </dgm:presLayoutVars>
      </dgm:prSet>
      <dgm:spPr/>
    </dgm:pt>
    <dgm:pt modelId="{816A414C-E190-4E62-8EEB-5DBA07AEE24B}" type="pres">
      <dgm:prSet presAssocID="{B450B0C3-3FBA-4C8B-8EDD-2AE625A96E69}" presName="rect3" presStyleLbl="node1" presStyleIdx="2" presStyleCnt="4">
        <dgm:presLayoutVars>
          <dgm:chMax val="0"/>
          <dgm:chPref val="0"/>
          <dgm:bulletEnabled val="1"/>
        </dgm:presLayoutVars>
      </dgm:prSet>
      <dgm:spPr/>
    </dgm:pt>
    <dgm:pt modelId="{D21FF208-1CFA-44F9-8809-C5AD0F9BECF7}" type="pres">
      <dgm:prSet presAssocID="{B450B0C3-3FBA-4C8B-8EDD-2AE625A96E69}" presName="rect4" presStyleLbl="node1" presStyleIdx="3" presStyleCnt="4">
        <dgm:presLayoutVars>
          <dgm:chMax val="0"/>
          <dgm:chPref val="0"/>
          <dgm:bulletEnabled val="1"/>
        </dgm:presLayoutVars>
      </dgm:prSet>
      <dgm:spPr/>
    </dgm:pt>
  </dgm:ptLst>
  <dgm:cxnLst>
    <dgm:cxn modelId="{7914F90C-2BBC-47A6-9ACC-F4D02B06C652}" type="presOf" srcId="{C17B7763-7411-49B5-A437-1F74D3D8E759}" destId="{816A414C-E190-4E62-8EEB-5DBA07AEE24B}" srcOrd="0" destOrd="0" presId="urn:microsoft.com/office/officeart/2005/8/layout/matrix2"/>
    <dgm:cxn modelId="{610B3C0F-0F1E-4687-9742-EEA7B9492030}" type="presOf" srcId="{0217D364-1C8E-4B11-8408-F8E73343C737}" destId="{816A414C-E190-4E62-8EEB-5DBA07AEE24B}" srcOrd="0" destOrd="1" presId="urn:microsoft.com/office/officeart/2005/8/layout/matrix2"/>
    <dgm:cxn modelId="{030EAF13-2CC2-45BB-A8D4-F5639D3A2058}" type="presOf" srcId="{4758AEA8-A9F4-4BF4-B415-7CFEDA979A29}" destId="{E0AD4024-16DC-4B9F-A9AB-0D57249C8AF4}" srcOrd="0" destOrd="0" presId="urn:microsoft.com/office/officeart/2005/8/layout/matrix2"/>
    <dgm:cxn modelId="{F3B8E11C-90D0-4A0A-9A08-48B7F93359C1}" type="presOf" srcId="{012D4530-7EAE-40BA-B6BA-063AD7BAF397}" destId="{D21FF208-1CFA-44F9-8809-C5AD0F9BECF7}" srcOrd="0" destOrd="0" presId="urn:microsoft.com/office/officeart/2005/8/layout/matrix2"/>
    <dgm:cxn modelId="{4875A14E-0830-4BA3-B965-F1FEA4F33DC2}" srcId="{B450B0C3-3FBA-4C8B-8EDD-2AE625A96E69}" destId="{C17B7763-7411-49B5-A437-1F74D3D8E759}" srcOrd="2" destOrd="0" parTransId="{B5443004-3881-42F7-A989-A36C6F496747}" sibTransId="{E1D720FF-2F98-456A-8A83-5E0C25914375}"/>
    <dgm:cxn modelId="{89257055-AC4E-4084-939E-C2C84E3B7D26}" type="presOf" srcId="{5594783B-3032-4789-83E8-F3336F1FBCEA}" destId="{E71E3C0E-FBC1-4A77-B31F-942C09A7BBAF}" srcOrd="0" destOrd="1" presId="urn:microsoft.com/office/officeart/2005/8/layout/matrix2"/>
    <dgm:cxn modelId="{BEEB977C-2EC1-4D94-9314-E02790CCA37D}" srcId="{0BE3C250-CC95-4C67-A7B2-3696A4DD195F}" destId="{5594783B-3032-4789-83E8-F3336F1FBCEA}" srcOrd="0" destOrd="0" parTransId="{572E1C1E-F962-4FF2-B449-989D12630105}" sibTransId="{B54E4C55-AD2C-4653-A823-400EACCE856E}"/>
    <dgm:cxn modelId="{A52C967E-5C78-4056-B486-0E50819E4308}" type="presOf" srcId="{B450B0C3-3FBA-4C8B-8EDD-2AE625A96E69}" destId="{4AF10D8A-9505-4E1E-B7CA-1F76D431DF7E}" srcOrd="0" destOrd="0" presId="urn:microsoft.com/office/officeart/2005/8/layout/matrix2"/>
    <dgm:cxn modelId="{CDEE60AA-841C-432F-8645-5481174A2159}" srcId="{C17B7763-7411-49B5-A437-1F74D3D8E759}" destId="{0217D364-1C8E-4B11-8408-F8E73343C737}" srcOrd="0" destOrd="0" parTransId="{CE21E7CF-44C8-4950-BDCD-A492961E25E9}" sibTransId="{628DF448-9F48-4FE0-AB5C-1DA197DC63FC}"/>
    <dgm:cxn modelId="{378AF9C5-2AB2-4AC5-95EF-D29F93D947E5}" srcId="{B450B0C3-3FBA-4C8B-8EDD-2AE625A96E69}" destId="{0BE3C250-CC95-4C67-A7B2-3696A4DD195F}" srcOrd="0" destOrd="0" parTransId="{8A9E0763-A840-42D9-8126-645F24E3D36D}" sibTransId="{B5A39CA1-9082-47CF-8CE1-CE6BDBCFDAFD}"/>
    <dgm:cxn modelId="{0B29E0C8-A43B-4EE1-BE73-45F7DC6F0F90}" type="presOf" srcId="{0BE3C250-CC95-4C67-A7B2-3696A4DD195F}" destId="{E71E3C0E-FBC1-4A77-B31F-942C09A7BBAF}" srcOrd="0" destOrd="0" presId="urn:microsoft.com/office/officeart/2005/8/layout/matrix2"/>
    <dgm:cxn modelId="{FEB29ACD-BBEB-4252-A03D-54DF762F6905}" srcId="{C17B7763-7411-49B5-A437-1F74D3D8E759}" destId="{E152A4EE-1002-4ABA-83DC-A25FDCE34BBB}" srcOrd="1" destOrd="0" parTransId="{1C46996A-DF47-43A5-B232-739D181B8708}" sibTransId="{137204B4-E6D6-4E2F-8513-5FD314AFB60C}"/>
    <dgm:cxn modelId="{514780D0-EFAF-45C5-8418-BE2858703E93}" srcId="{B450B0C3-3FBA-4C8B-8EDD-2AE625A96E69}" destId="{012D4530-7EAE-40BA-B6BA-063AD7BAF397}" srcOrd="3" destOrd="0" parTransId="{79184A1A-F4E9-4504-AD3D-A3A9B2951CF8}" sibTransId="{253205C3-EE3C-4917-A8F3-31E992325C8F}"/>
    <dgm:cxn modelId="{D11F32D8-8B57-40F8-94D3-9F90DB3C9D87}" type="presOf" srcId="{E152A4EE-1002-4ABA-83DC-A25FDCE34BBB}" destId="{816A414C-E190-4E62-8EEB-5DBA07AEE24B}" srcOrd="0" destOrd="2" presId="urn:microsoft.com/office/officeart/2005/8/layout/matrix2"/>
    <dgm:cxn modelId="{4AA0F5DA-9599-499C-AE34-CBC0F47377D8}" srcId="{B450B0C3-3FBA-4C8B-8EDD-2AE625A96E69}" destId="{4758AEA8-A9F4-4BF4-B415-7CFEDA979A29}" srcOrd="1" destOrd="0" parTransId="{EE86A2A7-79FF-4A33-838D-01C72516C38A}" sibTransId="{8291AA68-733A-4F7C-BCD3-17FCBABD6549}"/>
    <dgm:cxn modelId="{B276F770-1984-49E2-9D77-61C658AE1E21}" type="presParOf" srcId="{4AF10D8A-9505-4E1E-B7CA-1F76D431DF7E}" destId="{E084E253-C079-455C-B727-DD0EDABE01C3}" srcOrd="0" destOrd="0" presId="urn:microsoft.com/office/officeart/2005/8/layout/matrix2"/>
    <dgm:cxn modelId="{9CDD4437-A5C4-4BC1-8EA6-9B12CD121994}" type="presParOf" srcId="{4AF10D8A-9505-4E1E-B7CA-1F76D431DF7E}" destId="{E71E3C0E-FBC1-4A77-B31F-942C09A7BBAF}" srcOrd="1" destOrd="0" presId="urn:microsoft.com/office/officeart/2005/8/layout/matrix2"/>
    <dgm:cxn modelId="{A847FC6C-B45B-42F3-BFAA-08A45DE055AF}" type="presParOf" srcId="{4AF10D8A-9505-4E1E-B7CA-1F76D431DF7E}" destId="{E0AD4024-16DC-4B9F-A9AB-0D57249C8AF4}" srcOrd="2" destOrd="0" presId="urn:microsoft.com/office/officeart/2005/8/layout/matrix2"/>
    <dgm:cxn modelId="{4D29ED45-1F0C-44C3-AEC6-69A9F30A6D12}" type="presParOf" srcId="{4AF10D8A-9505-4E1E-B7CA-1F76D431DF7E}" destId="{816A414C-E190-4E62-8EEB-5DBA07AEE24B}" srcOrd="3" destOrd="0" presId="urn:microsoft.com/office/officeart/2005/8/layout/matrix2"/>
    <dgm:cxn modelId="{5D740DB2-1075-493F-A983-399D4659EE66}" type="presParOf" srcId="{4AF10D8A-9505-4E1E-B7CA-1F76D431DF7E}" destId="{D21FF208-1CFA-44F9-8809-C5AD0F9BECF7}"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198F30-C9A6-4C0E-92C9-C74749368087}" type="doc">
      <dgm:prSet loTypeId="urn:microsoft.com/office/officeart/2005/8/layout/vList5" loCatId="list" qsTypeId="urn:microsoft.com/office/officeart/2005/8/quickstyle/simple1" qsCatId="simple" csTypeId="urn:microsoft.com/office/officeart/2005/8/colors/accent0_3" csCatId="mainScheme"/>
      <dgm:spPr/>
      <dgm:t>
        <a:bodyPr/>
        <a:lstStyle/>
        <a:p>
          <a:endParaRPr lang="en-US"/>
        </a:p>
      </dgm:t>
    </dgm:pt>
    <dgm:pt modelId="{054DDEF5-1B36-433B-B48E-8AE7543EBB1F}">
      <dgm:prSet/>
      <dgm:spPr/>
      <dgm:t>
        <a:bodyPr/>
        <a:lstStyle/>
        <a:p>
          <a:r>
            <a:rPr kumimoji="1" lang="zh-CN"/>
            <a:t>智能体（</a:t>
          </a:r>
          <a:r>
            <a:rPr kumimoji="1" lang="en-US"/>
            <a:t>agent</a:t>
          </a:r>
          <a:r>
            <a:rPr kumimoji="1" lang="zh-CN"/>
            <a:t>）</a:t>
          </a:r>
          <a:endParaRPr lang="en-US"/>
        </a:p>
      </dgm:t>
    </dgm:pt>
    <dgm:pt modelId="{7FEDB22F-B8E3-476E-8474-29E5F49973FA}" type="parTrans" cxnId="{39DAFC8B-03EB-4A81-8725-56052EC5DEC3}">
      <dgm:prSet/>
      <dgm:spPr/>
      <dgm:t>
        <a:bodyPr/>
        <a:lstStyle/>
        <a:p>
          <a:endParaRPr lang="en-US"/>
        </a:p>
      </dgm:t>
    </dgm:pt>
    <dgm:pt modelId="{F860C295-1A0F-4BFE-AEB4-5D739B0B10C3}" type="sibTrans" cxnId="{39DAFC8B-03EB-4A81-8725-56052EC5DEC3}">
      <dgm:prSet/>
      <dgm:spPr/>
      <dgm:t>
        <a:bodyPr/>
        <a:lstStyle/>
        <a:p>
          <a:endParaRPr lang="en-US"/>
        </a:p>
      </dgm:t>
    </dgm:pt>
    <dgm:pt modelId="{84BBFBDF-0805-4425-B825-155408A03917}">
      <dgm:prSet/>
      <dgm:spPr/>
      <dgm:t>
        <a:bodyPr/>
        <a:lstStyle/>
        <a:p>
          <a:r>
            <a:rPr kumimoji="1" lang="zh-CN"/>
            <a:t>独立行动，感知环境，适应变化，追求目标</a:t>
          </a:r>
          <a:endParaRPr lang="en-US"/>
        </a:p>
      </dgm:t>
    </dgm:pt>
    <dgm:pt modelId="{40C514C3-945A-4FC0-9E42-16478A07C570}" type="parTrans" cxnId="{0513E346-CF34-49D4-9F31-925234D59694}">
      <dgm:prSet/>
      <dgm:spPr/>
      <dgm:t>
        <a:bodyPr/>
        <a:lstStyle/>
        <a:p>
          <a:endParaRPr lang="en-US"/>
        </a:p>
      </dgm:t>
    </dgm:pt>
    <dgm:pt modelId="{860D8CEE-3487-4919-BD2D-4DB11AB11893}" type="sibTrans" cxnId="{0513E346-CF34-49D4-9F31-925234D59694}">
      <dgm:prSet/>
      <dgm:spPr/>
      <dgm:t>
        <a:bodyPr/>
        <a:lstStyle/>
        <a:p>
          <a:endParaRPr lang="en-US"/>
        </a:p>
      </dgm:t>
    </dgm:pt>
    <dgm:pt modelId="{A25866C2-1FAD-4D05-9D49-0D16BF34B085}">
      <dgm:prSet/>
      <dgm:spPr/>
      <dgm:t>
        <a:bodyPr/>
        <a:lstStyle/>
        <a:p>
          <a:r>
            <a:rPr kumimoji="1" lang="zh-CN"/>
            <a:t>合理行动的智能体（</a:t>
          </a:r>
          <a:r>
            <a:rPr kumimoji="1" lang="en-US"/>
            <a:t>rational</a:t>
          </a:r>
          <a:r>
            <a:rPr kumimoji="1" lang="zh-CN"/>
            <a:t> </a:t>
          </a:r>
          <a:r>
            <a:rPr kumimoji="1" lang="en-US"/>
            <a:t>agent</a:t>
          </a:r>
          <a:r>
            <a:rPr kumimoji="1" lang="zh-CN"/>
            <a:t>）</a:t>
          </a:r>
          <a:endParaRPr lang="en-US"/>
        </a:p>
      </dgm:t>
    </dgm:pt>
    <dgm:pt modelId="{6FA5769A-035C-455E-9720-7C122587C630}" type="parTrans" cxnId="{526F3CCB-D91F-4664-BBD6-F5E4907341A3}">
      <dgm:prSet/>
      <dgm:spPr/>
      <dgm:t>
        <a:bodyPr/>
        <a:lstStyle/>
        <a:p>
          <a:endParaRPr lang="en-US"/>
        </a:p>
      </dgm:t>
    </dgm:pt>
    <dgm:pt modelId="{4F81B636-CE25-40B6-A031-68FF6C7B9EBF}" type="sibTrans" cxnId="{526F3CCB-D91F-4664-BBD6-F5E4907341A3}">
      <dgm:prSet/>
      <dgm:spPr/>
      <dgm:t>
        <a:bodyPr/>
        <a:lstStyle/>
        <a:p>
          <a:endParaRPr lang="en-US"/>
        </a:p>
      </dgm:t>
    </dgm:pt>
    <dgm:pt modelId="{E56640B8-CA1E-4663-8B23-F39D08F2C55E}">
      <dgm:prSet/>
      <dgm:spPr/>
      <dgm:t>
        <a:bodyPr/>
        <a:lstStyle/>
        <a:p>
          <a:r>
            <a:rPr kumimoji="1" lang="zh-CN"/>
            <a:t>去努力追求最好的结果，或最好的期望结果</a:t>
          </a:r>
          <a:endParaRPr lang="en-US"/>
        </a:p>
      </dgm:t>
    </dgm:pt>
    <dgm:pt modelId="{9991C887-CE60-4C22-AA65-31C97EE87062}" type="parTrans" cxnId="{0F475F35-217A-47BE-9353-A2395DD13AAC}">
      <dgm:prSet/>
      <dgm:spPr/>
      <dgm:t>
        <a:bodyPr/>
        <a:lstStyle/>
        <a:p>
          <a:endParaRPr lang="en-US"/>
        </a:p>
      </dgm:t>
    </dgm:pt>
    <dgm:pt modelId="{933C076E-6238-46A4-87DD-FA2C710C1A87}" type="sibTrans" cxnId="{0F475F35-217A-47BE-9353-A2395DD13AAC}">
      <dgm:prSet/>
      <dgm:spPr/>
      <dgm:t>
        <a:bodyPr/>
        <a:lstStyle/>
        <a:p>
          <a:endParaRPr lang="en-US"/>
        </a:p>
      </dgm:t>
    </dgm:pt>
    <dgm:pt modelId="{144533DC-C3AB-4D0B-B638-C0B82C1DBB53}">
      <dgm:prSet/>
      <dgm:spPr/>
      <dgm:t>
        <a:bodyPr/>
        <a:lstStyle/>
        <a:p>
          <a:r>
            <a:rPr kumimoji="1" lang="zh-CN"/>
            <a:t>合理性（</a:t>
          </a:r>
          <a:r>
            <a:rPr kumimoji="1" lang="en-US"/>
            <a:t>rationality</a:t>
          </a:r>
          <a:r>
            <a:rPr kumimoji="1" lang="zh-CN"/>
            <a:t>）不光都是指需要进行逻辑意义上正确的推理后才能得到的</a:t>
          </a:r>
          <a:endParaRPr lang="en-US"/>
        </a:p>
      </dgm:t>
    </dgm:pt>
    <dgm:pt modelId="{E450ECD2-4599-49F0-A0B2-7C29A9B5B7DB}" type="parTrans" cxnId="{4619C4B0-A164-424C-837F-34AD97818FEB}">
      <dgm:prSet/>
      <dgm:spPr/>
      <dgm:t>
        <a:bodyPr/>
        <a:lstStyle/>
        <a:p>
          <a:endParaRPr lang="en-US"/>
        </a:p>
      </dgm:t>
    </dgm:pt>
    <dgm:pt modelId="{11B38077-9D5E-42B9-93D4-BBAB8A7A9DFC}" type="sibTrans" cxnId="{4619C4B0-A164-424C-837F-34AD97818FEB}">
      <dgm:prSet/>
      <dgm:spPr/>
      <dgm:t>
        <a:bodyPr/>
        <a:lstStyle/>
        <a:p>
          <a:endParaRPr lang="en-US"/>
        </a:p>
      </dgm:t>
    </dgm:pt>
    <dgm:pt modelId="{017B5774-7ADE-450E-8CF5-9EA6C3A54821}">
      <dgm:prSet/>
      <dgm:spPr/>
      <dgm:t>
        <a:bodyPr/>
        <a:lstStyle/>
        <a:p>
          <a:r>
            <a:rPr kumimoji="1" lang="zh-CN"/>
            <a:t>例如有些反射行为</a:t>
          </a:r>
          <a:endParaRPr lang="en-US"/>
        </a:p>
      </dgm:t>
    </dgm:pt>
    <dgm:pt modelId="{E1FE9052-752D-428A-BD61-7FE414CB3FEF}" type="parTrans" cxnId="{7673083D-C571-471D-BD28-FFA271FE8527}">
      <dgm:prSet/>
      <dgm:spPr/>
      <dgm:t>
        <a:bodyPr/>
        <a:lstStyle/>
        <a:p>
          <a:endParaRPr lang="en-US"/>
        </a:p>
      </dgm:t>
    </dgm:pt>
    <dgm:pt modelId="{C48BB5A0-2CBE-462F-802F-E0CCFC1DDA07}" type="sibTrans" cxnId="{7673083D-C571-471D-BD28-FFA271FE8527}">
      <dgm:prSet/>
      <dgm:spPr/>
      <dgm:t>
        <a:bodyPr/>
        <a:lstStyle/>
        <a:p>
          <a:endParaRPr lang="en-US"/>
        </a:p>
      </dgm:t>
    </dgm:pt>
    <dgm:pt modelId="{AB9D983E-15E4-4025-930D-1F310913849D}">
      <dgm:prSet/>
      <dgm:spPr/>
      <dgm:t>
        <a:bodyPr/>
        <a:lstStyle/>
        <a:p>
          <a:r>
            <a:rPr kumimoji="1" lang="zh-CN"/>
            <a:t>基于合理性智能体方式进行人工智能研究的优势</a:t>
          </a:r>
          <a:endParaRPr lang="en-US"/>
        </a:p>
      </dgm:t>
    </dgm:pt>
    <dgm:pt modelId="{2DCA4429-5C39-4B28-978B-AAEF625FC8B4}" type="parTrans" cxnId="{507E18DB-2B75-436A-B9CD-9B471F2F1DD0}">
      <dgm:prSet/>
      <dgm:spPr/>
      <dgm:t>
        <a:bodyPr/>
        <a:lstStyle/>
        <a:p>
          <a:endParaRPr lang="en-US"/>
        </a:p>
      </dgm:t>
    </dgm:pt>
    <dgm:pt modelId="{6EB0335D-2FBE-4126-BFF6-3A62212AF04F}" type="sibTrans" cxnId="{507E18DB-2B75-436A-B9CD-9B471F2F1DD0}">
      <dgm:prSet/>
      <dgm:spPr/>
      <dgm:t>
        <a:bodyPr/>
        <a:lstStyle/>
        <a:p>
          <a:endParaRPr lang="en-US"/>
        </a:p>
      </dgm:t>
    </dgm:pt>
    <dgm:pt modelId="{5F3335A0-93D5-4F70-A5E3-57D4DC33A183}">
      <dgm:prSet/>
      <dgm:spPr/>
      <dgm:t>
        <a:bodyPr/>
        <a:lstStyle/>
        <a:p>
          <a:r>
            <a:rPr kumimoji="1" lang="zh-CN"/>
            <a:t>更具普遍意义</a:t>
          </a:r>
          <a:r>
            <a:rPr kumimoji="1" lang="en-US"/>
            <a:t>(</a:t>
          </a:r>
          <a:r>
            <a:rPr kumimoji="1" lang="zh-CN"/>
            <a:t>不仅只是依赖于逻辑推理</a:t>
          </a:r>
          <a:r>
            <a:rPr kumimoji="1" lang="en-US"/>
            <a:t>)</a:t>
          </a:r>
          <a:endParaRPr lang="en-US"/>
        </a:p>
      </dgm:t>
    </dgm:pt>
    <dgm:pt modelId="{BA20EBA8-E882-4596-81B2-9621B756E347}" type="parTrans" cxnId="{DFD34F30-1322-49E8-951F-A0F5E9BC7F53}">
      <dgm:prSet/>
      <dgm:spPr/>
      <dgm:t>
        <a:bodyPr/>
        <a:lstStyle/>
        <a:p>
          <a:endParaRPr lang="en-US"/>
        </a:p>
      </dgm:t>
    </dgm:pt>
    <dgm:pt modelId="{117DE33E-3439-468B-9BBB-E3FA0B8B9085}" type="sibTrans" cxnId="{DFD34F30-1322-49E8-951F-A0F5E9BC7F53}">
      <dgm:prSet/>
      <dgm:spPr/>
      <dgm:t>
        <a:bodyPr/>
        <a:lstStyle/>
        <a:p>
          <a:endParaRPr lang="en-US"/>
        </a:p>
      </dgm:t>
    </dgm:pt>
    <dgm:pt modelId="{0FE7041A-1AB0-48FD-80A9-A3E2DA322FED}">
      <dgm:prSet/>
      <dgm:spPr/>
      <dgm:t>
        <a:bodyPr/>
        <a:lstStyle/>
        <a:p>
          <a:r>
            <a:rPr kumimoji="1" lang="zh-CN"/>
            <a:t>更便于实际开发（数学计算）</a:t>
          </a:r>
          <a:endParaRPr lang="en-US"/>
        </a:p>
      </dgm:t>
    </dgm:pt>
    <dgm:pt modelId="{3E5F22F6-1D4F-432F-9D21-1A9B838A4C88}" type="parTrans" cxnId="{32C2D8D5-D981-4103-91D5-A8969A764E37}">
      <dgm:prSet/>
      <dgm:spPr/>
      <dgm:t>
        <a:bodyPr/>
        <a:lstStyle/>
        <a:p>
          <a:endParaRPr lang="en-US"/>
        </a:p>
      </dgm:t>
    </dgm:pt>
    <dgm:pt modelId="{1B3E0904-E9E5-449A-ACAB-2B0714A39F80}" type="sibTrans" cxnId="{32C2D8D5-D981-4103-91D5-A8969A764E37}">
      <dgm:prSet/>
      <dgm:spPr/>
      <dgm:t>
        <a:bodyPr/>
        <a:lstStyle/>
        <a:p>
          <a:endParaRPr lang="en-US"/>
        </a:p>
      </dgm:t>
    </dgm:pt>
    <dgm:pt modelId="{D247D6D3-D278-4E5D-88F3-7568D059AD7F}">
      <dgm:prSet/>
      <dgm:spPr/>
      <dgm:t>
        <a:bodyPr/>
        <a:lstStyle/>
        <a:p>
          <a:r>
            <a:rPr kumimoji="1" lang="zh-CN"/>
            <a:t>完美合理性（总是做对的事）在复杂情况下难以实现（计算量要求）</a:t>
          </a:r>
          <a:endParaRPr lang="en-US"/>
        </a:p>
      </dgm:t>
    </dgm:pt>
    <dgm:pt modelId="{04903AA9-A965-4AC6-8706-F0E6DC080D33}" type="parTrans" cxnId="{593B073C-C9E0-435C-B078-BD06DCF2DD66}">
      <dgm:prSet/>
      <dgm:spPr/>
      <dgm:t>
        <a:bodyPr/>
        <a:lstStyle/>
        <a:p>
          <a:endParaRPr lang="en-US"/>
        </a:p>
      </dgm:t>
    </dgm:pt>
    <dgm:pt modelId="{CD2AA237-6C05-486B-931B-DBE6148DF6EC}" type="sibTrans" cxnId="{593B073C-C9E0-435C-B078-BD06DCF2DD66}">
      <dgm:prSet/>
      <dgm:spPr/>
      <dgm:t>
        <a:bodyPr/>
        <a:lstStyle/>
        <a:p>
          <a:endParaRPr lang="en-US"/>
        </a:p>
      </dgm:t>
    </dgm:pt>
    <dgm:pt modelId="{0B5F5807-BE52-4CE7-B916-F101B668E0DA}" type="pres">
      <dgm:prSet presAssocID="{42198F30-C9A6-4C0E-92C9-C74749368087}" presName="Name0" presStyleCnt="0">
        <dgm:presLayoutVars>
          <dgm:dir/>
          <dgm:animLvl val="lvl"/>
          <dgm:resizeHandles val="exact"/>
        </dgm:presLayoutVars>
      </dgm:prSet>
      <dgm:spPr/>
    </dgm:pt>
    <dgm:pt modelId="{29959E6D-3BD1-4CE0-97A8-08F370368F7C}" type="pres">
      <dgm:prSet presAssocID="{054DDEF5-1B36-433B-B48E-8AE7543EBB1F}" presName="linNode" presStyleCnt="0"/>
      <dgm:spPr/>
    </dgm:pt>
    <dgm:pt modelId="{E94E43C4-FC07-4E0C-8292-68210CC2A04A}" type="pres">
      <dgm:prSet presAssocID="{054DDEF5-1B36-433B-B48E-8AE7543EBB1F}" presName="parentText" presStyleLbl="node1" presStyleIdx="0" presStyleCnt="4">
        <dgm:presLayoutVars>
          <dgm:chMax val="1"/>
          <dgm:bulletEnabled val="1"/>
        </dgm:presLayoutVars>
      </dgm:prSet>
      <dgm:spPr/>
    </dgm:pt>
    <dgm:pt modelId="{18072E64-B9FD-45EE-AAEC-2C6D15A3505F}" type="pres">
      <dgm:prSet presAssocID="{054DDEF5-1B36-433B-B48E-8AE7543EBB1F}" presName="descendantText" presStyleLbl="alignAccFollowNode1" presStyleIdx="0" presStyleCnt="4">
        <dgm:presLayoutVars>
          <dgm:bulletEnabled val="1"/>
        </dgm:presLayoutVars>
      </dgm:prSet>
      <dgm:spPr/>
    </dgm:pt>
    <dgm:pt modelId="{92CB3421-AB81-4BC7-B3F5-93243021E302}" type="pres">
      <dgm:prSet presAssocID="{F860C295-1A0F-4BFE-AEB4-5D739B0B10C3}" presName="sp" presStyleCnt="0"/>
      <dgm:spPr/>
    </dgm:pt>
    <dgm:pt modelId="{F01564D2-43A6-4B7D-B32F-F81E4553516D}" type="pres">
      <dgm:prSet presAssocID="{A25866C2-1FAD-4D05-9D49-0D16BF34B085}" presName="linNode" presStyleCnt="0"/>
      <dgm:spPr/>
    </dgm:pt>
    <dgm:pt modelId="{4D4A0145-CC40-42A2-91F8-42AD7F537024}" type="pres">
      <dgm:prSet presAssocID="{A25866C2-1FAD-4D05-9D49-0D16BF34B085}" presName="parentText" presStyleLbl="node1" presStyleIdx="1" presStyleCnt="4">
        <dgm:presLayoutVars>
          <dgm:chMax val="1"/>
          <dgm:bulletEnabled val="1"/>
        </dgm:presLayoutVars>
      </dgm:prSet>
      <dgm:spPr/>
    </dgm:pt>
    <dgm:pt modelId="{AD7E2750-B594-47B6-910B-52F0E9FAE632}" type="pres">
      <dgm:prSet presAssocID="{A25866C2-1FAD-4D05-9D49-0D16BF34B085}" presName="descendantText" presStyleLbl="alignAccFollowNode1" presStyleIdx="1" presStyleCnt="4">
        <dgm:presLayoutVars>
          <dgm:bulletEnabled val="1"/>
        </dgm:presLayoutVars>
      </dgm:prSet>
      <dgm:spPr/>
    </dgm:pt>
    <dgm:pt modelId="{D763C234-C71A-4BDC-8B6A-2B707F2E5AC9}" type="pres">
      <dgm:prSet presAssocID="{4F81B636-CE25-40B6-A031-68FF6C7B9EBF}" presName="sp" presStyleCnt="0"/>
      <dgm:spPr/>
    </dgm:pt>
    <dgm:pt modelId="{2E8EBD5A-CB54-4819-80C7-8A234B157544}" type="pres">
      <dgm:prSet presAssocID="{144533DC-C3AB-4D0B-B638-C0B82C1DBB53}" presName="linNode" presStyleCnt="0"/>
      <dgm:spPr/>
    </dgm:pt>
    <dgm:pt modelId="{0BB863D9-C645-4275-88F3-DCDC81E54D79}" type="pres">
      <dgm:prSet presAssocID="{144533DC-C3AB-4D0B-B638-C0B82C1DBB53}" presName="parentText" presStyleLbl="node1" presStyleIdx="2" presStyleCnt="4">
        <dgm:presLayoutVars>
          <dgm:chMax val="1"/>
          <dgm:bulletEnabled val="1"/>
        </dgm:presLayoutVars>
      </dgm:prSet>
      <dgm:spPr/>
    </dgm:pt>
    <dgm:pt modelId="{91A6EA1C-1C2A-4E82-9A53-1EEF3FBC5E8C}" type="pres">
      <dgm:prSet presAssocID="{144533DC-C3AB-4D0B-B638-C0B82C1DBB53}" presName="descendantText" presStyleLbl="alignAccFollowNode1" presStyleIdx="2" presStyleCnt="4">
        <dgm:presLayoutVars>
          <dgm:bulletEnabled val="1"/>
        </dgm:presLayoutVars>
      </dgm:prSet>
      <dgm:spPr/>
    </dgm:pt>
    <dgm:pt modelId="{BA8E00E2-4271-4535-92E3-44F0E7B0FAC5}" type="pres">
      <dgm:prSet presAssocID="{11B38077-9D5E-42B9-93D4-BBAB8A7A9DFC}" presName="sp" presStyleCnt="0"/>
      <dgm:spPr/>
    </dgm:pt>
    <dgm:pt modelId="{B3E14532-FD48-4DB6-826E-938814F3781A}" type="pres">
      <dgm:prSet presAssocID="{AB9D983E-15E4-4025-930D-1F310913849D}" presName="linNode" presStyleCnt="0"/>
      <dgm:spPr/>
    </dgm:pt>
    <dgm:pt modelId="{53AED419-3C12-433D-B231-4D7862CF68C2}" type="pres">
      <dgm:prSet presAssocID="{AB9D983E-15E4-4025-930D-1F310913849D}" presName="parentText" presStyleLbl="node1" presStyleIdx="3" presStyleCnt="4">
        <dgm:presLayoutVars>
          <dgm:chMax val="1"/>
          <dgm:bulletEnabled val="1"/>
        </dgm:presLayoutVars>
      </dgm:prSet>
      <dgm:spPr/>
    </dgm:pt>
    <dgm:pt modelId="{11F0DC70-940C-41E2-BB60-69EE4DDB283C}" type="pres">
      <dgm:prSet presAssocID="{AB9D983E-15E4-4025-930D-1F310913849D}" presName="descendantText" presStyleLbl="alignAccFollowNode1" presStyleIdx="3" presStyleCnt="4">
        <dgm:presLayoutVars>
          <dgm:bulletEnabled val="1"/>
        </dgm:presLayoutVars>
      </dgm:prSet>
      <dgm:spPr/>
    </dgm:pt>
  </dgm:ptLst>
  <dgm:cxnLst>
    <dgm:cxn modelId="{58ED0D0B-697F-49C0-9F59-EF74D3CBB4BE}" type="presOf" srcId="{144533DC-C3AB-4D0B-B638-C0B82C1DBB53}" destId="{0BB863D9-C645-4275-88F3-DCDC81E54D79}" srcOrd="0" destOrd="0" presId="urn:microsoft.com/office/officeart/2005/8/layout/vList5"/>
    <dgm:cxn modelId="{701CF51E-B10E-4D8E-97DD-58728C2D8B4B}" type="presOf" srcId="{017B5774-7ADE-450E-8CF5-9EA6C3A54821}" destId="{91A6EA1C-1C2A-4E82-9A53-1EEF3FBC5E8C}" srcOrd="0" destOrd="0" presId="urn:microsoft.com/office/officeart/2005/8/layout/vList5"/>
    <dgm:cxn modelId="{DFD34F30-1322-49E8-951F-A0F5E9BC7F53}" srcId="{AB9D983E-15E4-4025-930D-1F310913849D}" destId="{5F3335A0-93D5-4F70-A5E3-57D4DC33A183}" srcOrd="0" destOrd="0" parTransId="{BA20EBA8-E882-4596-81B2-9621B756E347}" sibTransId="{117DE33E-3439-468B-9BBB-E3FA0B8B9085}"/>
    <dgm:cxn modelId="{0F475F35-217A-47BE-9353-A2395DD13AAC}" srcId="{A25866C2-1FAD-4D05-9D49-0D16BF34B085}" destId="{E56640B8-CA1E-4663-8B23-F39D08F2C55E}" srcOrd="0" destOrd="0" parTransId="{9991C887-CE60-4C22-AA65-31C97EE87062}" sibTransId="{933C076E-6238-46A4-87DD-FA2C710C1A87}"/>
    <dgm:cxn modelId="{593B073C-C9E0-435C-B078-BD06DCF2DD66}" srcId="{AB9D983E-15E4-4025-930D-1F310913849D}" destId="{D247D6D3-D278-4E5D-88F3-7568D059AD7F}" srcOrd="2" destOrd="0" parTransId="{04903AA9-A965-4AC6-8706-F0E6DC080D33}" sibTransId="{CD2AA237-6C05-486B-931B-DBE6148DF6EC}"/>
    <dgm:cxn modelId="{7673083D-C571-471D-BD28-FFA271FE8527}" srcId="{144533DC-C3AB-4D0B-B638-C0B82C1DBB53}" destId="{017B5774-7ADE-450E-8CF5-9EA6C3A54821}" srcOrd="0" destOrd="0" parTransId="{E1FE9052-752D-428A-BD61-7FE414CB3FEF}" sibTransId="{C48BB5A0-2CBE-462F-802F-E0CCFC1DDA07}"/>
    <dgm:cxn modelId="{0513E346-CF34-49D4-9F31-925234D59694}" srcId="{054DDEF5-1B36-433B-B48E-8AE7543EBB1F}" destId="{84BBFBDF-0805-4425-B825-155408A03917}" srcOrd="0" destOrd="0" parTransId="{40C514C3-945A-4FC0-9E42-16478A07C570}" sibTransId="{860D8CEE-3487-4919-BD2D-4DB11AB11893}"/>
    <dgm:cxn modelId="{39DAFC8B-03EB-4A81-8725-56052EC5DEC3}" srcId="{42198F30-C9A6-4C0E-92C9-C74749368087}" destId="{054DDEF5-1B36-433B-B48E-8AE7543EBB1F}" srcOrd="0" destOrd="0" parTransId="{7FEDB22F-B8E3-476E-8474-29E5F49973FA}" sibTransId="{F860C295-1A0F-4BFE-AEB4-5D739B0B10C3}"/>
    <dgm:cxn modelId="{7460689D-72B2-4E45-961B-9DAD84424361}" type="presOf" srcId="{42198F30-C9A6-4C0E-92C9-C74749368087}" destId="{0B5F5807-BE52-4CE7-B916-F101B668E0DA}" srcOrd="0" destOrd="0" presId="urn:microsoft.com/office/officeart/2005/8/layout/vList5"/>
    <dgm:cxn modelId="{F16D71A1-E4E3-471A-8C37-016B916EFA59}" type="presOf" srcId="{A25866C2-1FAD-4D05-9D49-0D16BF34B085}" destId="{4D4A0145-CC40-42A2-91F8-42AD7F537024}" srcOrd="0" destOrd="0" presId="urn:microsoft.com/office/officeart/2005/8/layout/vList5"/>
    <dgm:cxn modelId="{4619C4B0-A164-424C-837F-34AD97818FEB}" srcId="{42198F30-C9A6-4C0E-92C9-C74749368087}" destId="{144533DC-C3AB-4D0B-B638-C0B82C1DBB53}" srcOrd="2" destOrd="0" parTransId="{E450ECD2-4599-49F0-A0B2-7C29A9B5B7DB}" sibTransId="{11B38077-9D5E-42B9-93D4-BBAB8A7A9DFC}"/>
    <dgm:cxn modelId="{2A4E34B4-4AEF-4463-A3E4-4DECD1402101}" type="presOf" srcId="{5F3335A0-93D5-4F70-A5E3-57D4DC33A183}" destId="{11F0DC70-940C-41E2-BB60-69EE4DDB283C}" srcOrd="0" destOrd="0" presId="urn:microsoft.com/office/officeart/2005/8/layout/vList5"/>
    <dgm:cxn modelId="{1876E1C8-2AA2-464A-BA6D-2772D025A4E1}" type="presOf" srcId="{054DDEF5-1B36-433B-B48E-8AE7543EBB1F}" destId="{E94E43C4-FC07-4E0C-8292-68210CC2A04A}" srcOrd="0" destOrd="0" presId="urn:microsoft.com/office/officeart/2005/8/layout/vList5"/>
    <dgm:cxn modelId="{22E6FDCA-FFCE-40B3-8211-4F4F7A0B719E}" type="presOf" srcId="{84BBFBDF-0805-4425-B825-155408A03917}" destId="{18072E64-B9FD-45EE-AAEC-2C6D15A3505F}" srcOrd="0" destOrd="0" presId="urn:microsoft.com/office/officeart/2005/8/layout/vList5"/>
    <dgm:cxn modelId="{526F3CCB-D91F-4664-BBD6-F5E4907341A3}" srcId="{42198F30-C9A6-4C0E-92C9-C74749368087}" destId="{A25866C2-1FAD-4D05-9D49-0D16BF34B085}" srcOrd="1" destOrd="0" parTransId="{6FA5769A-035C-455E-9720-7C122587C630}" sibTransId="{4F81B636-CE25-40B6-A031-68FF6C7B9EBF}"/>
    <dgm:cxn modelId="{5F57CCD3-9945-4FA2-B493-4EB551CF4676}" type="presOf" srcId="{AB9D983E-15E4-4025-930D-1F310913849D}" destId="{53AED419-3C12-433D-B231-4D7862CF68C2}" srcOrd="0" destOrd="0" presId="urn:microsoft.com/office/officeart/2005/8/layout/vList5"/>
    <dgm:cxn modelId="{32C2D8D5-D981-4103-91D5-A8969A764E37}" srcId="{AB9D983E-15E4-4025-930D-1F310913849D}" destId="{0FE7041A-1AB0-48FD-80A9-A3E2DA322FED}" srcOrd="1" destOrd="0" parTransId="{3E5F22F6-1D4F-432F-9D21-1A9B838A4C88}" sibTransId="{1B3E0904-E9E5-449A-ACAB-2B0714A39F80}"/>
    <dgm:cxn modelId="{507E18DB-2B75-436A-B9CD-9B471F2F1DD0}" srcId="{42198F30-C9A6-4C0E-92C9-C74749368087}" destId="{AB9D983E-15E4-4025-930D-1F310913849D}" srcOrd="3" destOrd="0" parTransId="{2DCA4429-5C39-4B28-978B-AAEF625FC8B4}" sibTransId="{6EB0335D-2FBE-4126-BFF6-3A62212AF04F}"/>
    <dgm:cxn modelId="{CCC3D4DB-6A05-4C71-BDC8-E40856CC8D83}" type="presOf" srcId="{0FE7041A-1AB0-48FD-80A9-A3E2DA322FED}" destId="{11F0DC70-940C-41E2-BB60-69EE4DDB283C}" srcOrd="0" destOrd="1" presId="urn:microsoft.com/office/officeart/2005/8/layout/vList5"/>
    <dgm:cxn modelId="{BDF0F7DD-75E0-4D22-8825-0DC65840E97E}" type="presOf" srcId="{E56640B8-CA1E-4663-8B23-F39D08F2C55E}" destId="{AD7E2750-B594-47B6-910B-52F0E9FAE632}" srcOrd="0" destOrd="0" presId="urn:microsoft.com/office/officeart/2005/8/layout/vList5"/>
    <dgm:cxn modelId="{7C5541F9-FAB7-48A7-AC53-1C5F5CBC815D}" type="presOf" srcId="{D247D6D3-D278-4E5D-88F3-7568D059AD7F}" destId="{11F0DC70-940C-41E2-BB60-69EE4DDB283C}" srcOrd="0" destOrd="2" presId="urn:microsoft.com/office/officeart/2005/8/layout/vList5"/>
    <dgm:cxn modelId="{0EC6D09A-3292-4CDF-8DF7-C646DE54CCE7}" type="presParOf" srcId="{0B5F5807-BE52-4CE7-B916-F101B668E0DA}" destId="{29959E6D-3BD1-4CE0-97A8-08F370368F7C}" srcOrd="0" destOrd="0" presId="urn:microsoft.com/office/officeart/2005/8/layout/vList5"/>
    <dgm:cxn modelId="{B76399B1-F442-4F6D-8E1C-6690A848C346}" type="presParOf" srcId="{29959E6D-3BD1-4CE0-97A8-08F370368F7C}" destId="{E94E43C4-FC07-4E0C-8292-68210CC2A04A}" srcOrd="0" destOrd="0" presId="urn:microsoft.com/office/officeart/2005/8/layout/vList5"/>
    <dgm:cxn modelId="{7D1B84A0-D693-43BF-955C-AE754F6C6F82}" type="presParOf" srcId="{29959E6D-3BD1-4CE0-97A8-08F370368F7C}" destId="{18072E64-B9FD-45EE-AAEC-2C6D15A3505F}" srcOrd="1" destOrd="0" presId="urn:microsoft.com/office/officeart/2005/8/layout/vList5"/>
    <dgm:cxn modelId="{675719F2-9291-4D87-92C9-D3D5B835E054}" type="presParOf" srcId="{0B5F5807-BE52-4CE7-B916-F101B668E0DA}" destId="{92CB3421-AB81-4BC7-B3F5-93243021E302}" srcOrd="1" destOrd="0" presId="urn:microsoft.com/office/officeart/2005/8/layout/vList5"/>
    <dgm:cxn modelId="{84B47E44-9978-43CA-AC98-4F8379A151EE}" type="presParOf" srcId="{0B5F5807-BE52-4CE7-B916-F101B668E0DA}" destId="{F01564D2-43A6-4B7D-B32F-F81E4553516D}" srcOrd="2" destOrd="0" presId="urn:microsoft.com/office/officeart/2005/8/layout/vList5"/>
    <dgm:cxn modelId="{B306108D-150F-4529-AEE2-800B66FB3E11}" type="presParOf" srcId="{F01564D2-43A6-4B7D-B32F-F81E4553516D}" destId="{4D4A0145-CC40-42A2-91F8-42AD7F537024}" srcOrd="0" destOrd="0" presId="urn:microsoft.com/office/officeart/2005/8/layout/vList5"/>
    <dgm:cxn modelId="{0DF53705-665A-46E1-9750-A05E7840E247}" type="presParOf" srcId="{F01564D2-43A6-4B7D-B32F-F81E4553516D}" destId="{AD7E2750-B594-47B6-910B-52F0E9FAE632}" srcOrd="1" destOrd="0" presId="urn:microsoft.com/office/officeart/2005/8/layout/vList5"/>
    <dgm:cxn modelId="{DEDE5584-06EB-4270-B38E-C52051F014A6}" type="presParOf" srcId="{0B5F5807-BE52-4CE7-B916-F101B668E0DA}" destId="{D763C234-C71A-4BDC-8B6A-2B707F2E5AC9}" srcOrd="3" destOrd="0" presId="urn:microsoft.com/office/officeart/2005/8/layout/vList5"/>
    <dgm:cxn modelId="{CB575BB7-F721-4FF4-9C2D-3C2E212FD8E6}" type="presParOf" srcId="{0B5F5807-BE52-4CE7-B916-F101B668E0DA}" destId="{2E8EBD5A-CB54-4819-80C7-8A234B157544}" srcOrd="4" destOrd="0" presId="urn:microsoft.com/office/officeart/2005/8/layout/vList5"/>
    <dgm:cxn modelId="{CEBE7C38-43FC-4EC4-9FF2-53BA65E851B5}" type="presParOf" srcId="{2E8EBD5A-CB54-4819-80C7-8A234B157544}" destId="{0BB863D9-C645-4275-88F3-DCDC81E54D79}" srcOrd="0" destOrd="0" presId="urn:microsoft.com/office/officeart/2005/8/layout/vList5"/>
    <dgm:cxn modelId="{B42DC198-527B-47EF-9A5B-0CBA0680B6A3}" type="presParOf" srcId="{2E8EBD5A-CB54-4819-80C7-8A234B157544}" destId="{91A6EA1C-1C2A-4E82-9A53-1EEF3FBC5E8C}" srcOrd="1" destOrd="0" presId="urn:microsoft.com/office/officeart/2005/8/layout/vList5"/>
    <dgm:cxn modelId="{D7692DE2-7E79-41BF-B155-375312D0F361}" type="presParOf" srcId="{0B5F5807-BE52-4CE7-B916-F101B668E0DA}" destId="{BA8E00E2-4271-4535-92E3-44F0E7B0FAC5}" srcOrd="5" destOrd="0" presId="urn:microsoft.com/office/officeart/2005/8/layout/vList5"/>
    <dgm:cxn modelId="{FF596393-D12C-4C4F-833D-E98AA521E0F9}" type="presParOf" srcId="{0B5F5807-BE52-4CE7-B916-F101B668E0DA}" destId="{B3E14532-FD48-4DB6-826E-938814F3781A}" srcOrd="6" destOrd="0" presId="urn:microsoft.com/office/officeart/2005/8/layout/vList5"/>
    <dgm:cxn modelId="{6261D40D-FA5B-4736-8AD7-E7E4746D3853}" type="presParOf" srcId="{B3E14532-FD48-4DB6-826E-938814F3781A}" destId="{53AED419-3C12-433D-B231-4D7862CF68C2}" srcOrd="0" destOrd="0" presId="urn:microsoft.com/office/officeart/2005/8/layout/vList5"/>
    <dgm:cxn modelId="{D548636A-A612-496B-9369-7FB3073D1A71}" type="presParOf" srcId="{B3E14532-FD48-4DB6-826E-938814F3781A}" destId="{11F0DC70-940C-41E2-BB60-69EE4DDB283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7E1157-BC96-4DDC-A263-4144ECDEFFD5}" type="doc">
      <dgm:prSet loTypeId="urn:microsoft.com/office/officeart/2005/8/layout/matrix3" loCatId="matrix" qsTypeId="urn:microsoft.com/office/officeart/2005/8/quickstyle/simple5" qsCatId="simple" csTypeId="urn:microsoft.com/office/officeart/2005/8/colors/accent0_3" csCatId="mainScheme"/>
      <dgm:spPr/>
      <dgm:t>
        <a:bodyPr/>
        <a:lstStyle/>
        <a:p>
          <a:endParaRPr lang="en-US"/>
        </a:p>
      </dgm:t>
    </dgm:pt>
    <dgm:pt modelId="{CA141001-7675-40EE-AF7C-AD5E84CB7EBE}">
      <dgm:prSet/>
      <dgm:spPr/>
      <dgm:t>
        <a:bodyPr/>
        <a:lstStyle/>
        <a:p>
          <a:r>
            <a:rPr kumimoji="1" lang="zh-CN"/>
            <a:t>合理的：在给定信息情况下，最大化的达到预先制定的目标</a:t>
          </a:r>
          <a:endParaRPr lang="en-US"/>
        </a:p>
      </dgm:t>
    </dgm:pt>
    <dgm:pt modelId="{1F00F1A0-EED4-485C-9D71-209654E14686}" type="parTrans" cxnId="{F747FB98-49E9-4207-B5A6-92D559CAC373}">
      <dgm:prSet/>
      <dgm:spPr/>
      <dgm:t>
        <a:bodyPr/>
        <a:lstStyle/>
        <a:p>
          <a:endParaRPr lang="en-US"/>
        </a:p>
      </dgm:t>
    </dgm:pt>
    <dgm:pt modelId="{DDD5894A-03E9-4D1B-AF7E-8A6D36E8ADFD}" type="sibTrans" cxnId="{F747FB98-49E9-4207-B5A6-92D559CAC373}">
      <dgm:prSet/>
      <dgm:spPr/>
      <dgm:t>
        <a:bodyPr/>
        <a:lstStyle/>
        <a:p>
          <a:endParaRPr lang="en-US"/>
        </a:p>
      </dgm:t>
    </dgm:pt>
    <dgm:pt modelId="{84698F0A-7E7B-4DC8-97AE-CDE00FB2DC3D}">
      <dgm:prSet/>
      <dgm:spPr/>
      <dgm:t>
        <a:bodyPr/>
        <a:lstStyle/>
        <a:p>
          <a:r>
            <a:rPr kumimoji="1" lang="zh-CN"/>
            <a:t>这里的合理性，主要关注决策本身（要做的行动），而不是决策形成背后的思维过程。</a:t>
          </a:r>
          <a:endParaRPr lang="en-US"/>
        </a:p>
      </dgm:t>
    </dgm:pt>
    <dgm:pt modelId="{3F97DB3C-ED58-46BF-82B3-C368D79CCDAC}" type="parTrans" cxnId="{48703B62-C5C7-4EA1-8170-5A2A266862AA}">
      <dgm:prSet/>
      <dgm:spPr/>
      <dgm:t>
        <a:bodyPr/>
        <a:lstStyle/>
        <a:p>
          <a:endParaRPr lang="en-US"/>
        </a:p>
      </dgm:t>
    </dgm:pt>
    <dgm:pt modelId="{749ADD6E-9CFD-44CF-A106-3F4B1B134F2E}" type="sibTrans" cxnId="{48703B62-C5C7-4EA1-8170-5A2A266862AA}">
      <dgm:prSet/>
      <dgm:spPr/>
      <dgm:t>
        <a:bodyPr/>
        <a:lstStyle/>
        <a:p>
          <a:endParaRPr lang="en-US"/>
        </a:p>
      </dgm:t>
    </dgm:pt>
    <dgm:pt modelId="{DEE6EC35-CA2B-4E7A-9B0D-894063EB7305}">
      <dgm:prSet/>
      <dgm:spPr/>
      <dgm:t>
        <a:bodyPr/>
        <a:lstStyle/>
        <a:p>
          <a:r>
            <a:rPr kumimoji="1" lang="zh-CN"/>
            <a:t>用行动结果的功效</a:t>
          </a:r>
          <a:r>
            <a:rPr kumimoji="1" lang="en-US"/>
            <a:t>(utility)</a:t>
          </a:r>
          <a:r>
            <a:rPr kumimoji="1" lang="zh-CN"/>
            <a:t>来衡量目标</a:t>
          </a:r>
          <a:endParaRPr lang="en-US"/>
        </a:p>
      </dgm:t>
    </dgm:pt>
    <dgm:pt modelId="{88C8DD62-3000-492B-915E-DD959D2AA11A}" type="parTrans" cxnId="{00F2FF44-2B48-46D5-808B-7812DDBB4214}">
      <dgm:prSet/>
      <dgm:spPr/>
      <dgm:t>
        <a:bodyPr/>
        <a:lstStyle/>
        <a:p>
          <a:endParaRPr lang="en-US"/>
        </a:p>
      </dgm:t>
    </dgm:pt>
    <dgm:pt modelId="{E5AE8948-F175-4EBF-A812-57A1F3C7B878}" type="sibTrans" cxnId="{00F2FF44-2B48-46D5-808B-7812DDBB4214}">
      <dgm:prSet/>
      <dgm:spPr/>
      <dgm:t>
        <a:bodyPr/>
        <a:lstStyle/>
        <a:p>
          <a:endParaRPr lang="en-US"/>
        </a:p>
      </dgm:t>
    </dgm:pt>
    <dgm:pt modelId="{7B163A2A-B96B-4574-9955-BD1C3390D591}">
      <dgm:prSet/>
      <dgm:spPr/>
      <dgm:t>
        <a:bodyPr/>
        <a:lstStyle/>
        <a:p>
          <a:r>
            <a:rPr kumimoji="1" lang="zh-CN"/>
            <a:t>合理的决策，是指最大化行动所能带来结果的功效。</a:t>
          </a:r>
          <a:endParaRPr lang="en-US"/>
        </a:p>
      </dgm:t>
    </dgm:pt>
    <dgm:pt modelId="{7EDE7C5A-B1B7-431D-B872-A9943B39DFA8}" type="parTrans" cxnId="{230E607D-8519-44A4-B805-FA1FC31E3F7B}">
      <dgm:prSet/>
      <dgm:spPr/>
      <dgm:t>
        <a:bodyPr/>
        <a:lstStyle/>
        <a:p>
          <a:endParaRPr lang="en-US"/>
        </a:p>
      </dgm:t>
    </dgm:pt>
    <dgm:pt modelId="{4C04CBD0-51AC-4526-8B86-A9D5D5984AEC}" type="sibTrans" cxnId="{230E607D-8519-44A4-B805-FA1FC31E3F7B}">
      <dgm:prSet/>
      <dgm:spPr/>
      <dgm:t>
        <a:bodyPr/>
        <a:lstStyle/>
        <a:p>
          <a:endParaRPr lang="en-US"/>
        </a:p>
      </dgm:t>
    </dgm:pt>
    <dgm:pt modelId="{9105FCD9-ECED-4634-B9DA-B863CCA9637F}">
      <dgm:prSet/>
      <dgm:spPr/>
      <dgm:t>
        <a:bodyPr/>
        <a:lstStyle/>
        <a:p>
          <a:r>
            <a:rPr kumimoji="1" lang="zh-CN"/>
            <a:t>可计算出合理的行动</a:t>
          </a:r>
          <a:endParaRPr lang="en-US"/>
        </a:p>
      </dgm:t>
    </dgm:pt>
    <dgm:pt modelId="{6892EC5E-C0AF-4EDE-9A5F-1C3BE6DEB486}" type="parTrans" cxnId="{EA6E85F6-CE27-431F-A428-7A9C86CC9CAB}">
      <dgm:prSet/>
      <dgm:spPr/>
      <dgm:t>
        <a:bodyPr/>
        <a:lstStyle/>
        <a:p>
          <a:endParaRPr lang="en-US"/>
        </a:p>
      </dgm:t>
    </dgm:pt>
    <dgm:pt modelId="{D9D13E2E-7356-40C2-8E57-716EE3B186F3}" type="sibTrans" cxnId="{EA6E85F6-CE27-431F-A428-7A9C86CC9CAB}">
      <dgm:prSet/>
      <dgm:spPr/>
      <dgm:t>
        <a:bodyPr/>
        <a:lstStyle/>
        <a:p>
          <a:endParaRPr lang="en-US"/>
        </a:p>
      </dgm:t>
    </dgm:pt>
    <dgm:pt modelId="{1F28A17C-22F4-4135-8DA8-A5660E178C24}" type="pres">
      <dgm:prSet presAssocID="{B57E1157-BC96-4DDC-A263-4144ECDEFFD5}" presName="matrix" presStyleCnt="0">
        <dgm:presLayoutVars>
          <dgm:chMax val="1"/>
          <dgm:dir/>
          <dgm:resizeHandles val="exact"/>
        </dgm:presLayoutVars>
      </dgm:prSet>
      <dgm:spPr/>
    </dgm:pt>
    <dgm:pt modelId="{A335F16B-9592-4D93-9D88-C5D0171DD107}" type="pres">
      <dgm:prSet presAssocID="{B57E1157-BC96-4DDC-A263-4144ECDEFFD5}" presName="diamond" presStyleLbl="bgShp" presStyleIdx="0" presStyleCnt="1"/>
      <dgm:spPr/>
    </dgm:pt>
    <dgm:pt modelId="{9120FC87-57EA-4ADA-B64E-9CE5330AF2F0}" type="pres">
      <dgm:prSet presAssocID="{B57E1157-BC96-4DDC-A263-4144ECDEFFD5}" presName="quad1" presStyleLbl="node1" presStyleIdx="0" presStyleCnt="4">
        <dgm:presLayoutVars>
          <dgm:chMax val="0"/>
          <dgm:chPref val="0"/>
          <dgm:bulletEnabled val="1"/>
        </dgm:presLayoutVars>
      </dgm:prSet>
      <dgm:spPr/>
    </dgm:pt>
    <dgm:pt modelId="{7981CFF2-F332-41A5-A1C2-90BAF5BCCC24}" type="pres">
      <dgm:prSet presAssocID="{B57E1157-BC96-4DDC-A263-4144ECDEFFD5}" presName="quad2" presStyleLbl="node1" presStyleIdx="1" presStyleCnt="4">
        <dgm:presLayoutVars>
          <dgm:chMax val="0"/>
          <dgm:chPref val="0"/>
          <dgm:bulletEnabled val="1"/>
        </dgm:presLayoutVars>
      </dgm:prSet>
      <dgm:spPr/>
    </dgm:pt>
    <dgm:pt modelId="{A53B4765-6DB8-49BC-8F11-A1D7E9845A91}" type="pres">
      <dgm:prSet presAssocID="{B57E1157-BC96-4DDC-A263-4144ECDEFFD5}" presName="quad3" presStyleLbl="node1" presStyleIdx="2" presStyleCnt="4">
        <dgm:presLayoutVars>
          <dgm:chMax val="0"/>
          <dgm:chPref val="0"/>
          <dgm:bulletEnabled val="1"/>
        </dgm:presLayoutVars>
      </dgm:prSet>
      <dgm:spPr/>
    </dgm:pt>
    <dgm:pt modelId="{447168EE-3ED0-4B94-BC57-A049134213B3}" type="pres">
      <dgm:prSet presAssocID="{B57E1157-BC96-4DDC-A263-4144ECDEFFD5}" presName="quad4" presStyleLbl="node1" presStyleIdx="3" presStyleCnt="4">
        <dgm:presLayoutVars>
          <dgm:chMax val="0"/>
          <dgm:chPref val="0"/>
          <dgm:bulletEnabled val="1"/>
        </dgm:presLayoutVars>
      </dgm:prSet>
      <dgm:spPr/>
    </dgm:pt>
  </dgm:ptLst>
  <dgm:cxnLst>
    <dgm:cxn modelId="{48703B62-C5C7-4EA1-8170-5A2A266862AA}" srcId="{B57E1157-BC96-4DDC-A263-4144ECDEFFD5}" destId="{84698F0A-7E7B-4DC8-97AE-CDE00FB2DC3D}" srcOrd="1" destOrd="0" parTransId="{3F97DB3C-ED58-46BF-82B3-C368D79CCDAC}" sibTransId="{749ADD6E-9CFD-44CF-A106-3F4B1B134F2E}"/>
    <dgm:cxn modelId="{00F2FF44-2B48-46D5-808B-7812DDBB4214}" srcId="{B57E1157-BC96-4DDC-A263-4144ECDEFFD5}" destId="{DEE6EC35-CA2B-4E7A-9B0D-894063EB7305}" srcOrd="2" destOrd="0" parTransId="{88C8DD62-3000-492B-915E-DD959D2AA11A}" sibTransId="{E5AE8948-F175-4EBF-A812-57A1F3C7B878}"/>
    <dgm:cxn modelId="{5DF80569-BD86-4447-B6DE-11E5AEA6F269}" type="presOf" srcId="{7B163A2A-B96B-4574-9955-BD1C3390D591}" destId="{447168EE-3ED0-4B94-BC57-A049134213B3}" srcOrd="0" destOrd="0" presId="urn:microsoft.com/office/officeart/2005/8/layout/matrix3"/>
    <dgm:cxn modelId="{230E607D-8519-44A4-B805-FA1FC31E3F7B}" srcId="{B57E1157-BC96-4DDC-A263-4144ECDEFFD5}" destId="{7B163A2A-B96B-4574-9955-BD1C3390D591}" srcOrd="3" destOrd="0" parTransId="{7EDE7C5A-B1B7-431D-B872-A9943B39DFA8}" sibTransId="{4C04CBD0-51AC-4526-8B86-A9D5D5984AEC}"/>
    <dgm:cxn modelId="{F747FB98-49E9-4207-B5A6-92D559CAC373}" srcId="{B57E1157-BC96-4DDC-A263-4144ECDEFFD5}" destId="{CA141001-7675-40EE-AF7C-AD5E84CB7EBE}" srcOrd="0" destOrd="0" parTransId="{1F00F1A0-EED4-485C-9D71-209654E14686}" sibTransId="{DDD5894A-03E9-4D1B-AF7E-8A6D36E8ADFD}"/>
    <dgm:cxn modelId="{5378EBA4-5FE3-40A7-B40E-1993E62D36E4}" type="presOf" srcId="{B57E1157-BC96-4DDC-A263-4144ECDEFFD5}" destId="{1F28A17C-22F4-4135-8DA8-A5660E178C24}" srcOrd="0" destOrd="0" presId="urn:microsoft.com/office/officeart/2005/8/layout/matrix3"/>
    <dgm:cxn modelId="{75FFCED3-8726-48DA-8F4F-46BEEAB15EA8}" type="presOf" srcId="{CA141001-7675-40EE-AF7C-AD5E84CB7EBE}" destId="{9120FC87-57EA-4ADA-B64E-9CE5330AF2F0}" srcOrd="0" destOrd="0" presId="urn:microsoft.com/office/officeart/2005/8/layout/matrix3"/>
    <dgm:cxn modelId="{A59C7BE5-E4F8-42AE-B68A-88EAA5E1E8C0}" type="presOf" srcId="{84698F0A-7E7B-4DC8-97AE-CDE00FB2DC3D}" destId="{7981CFF2-F332-41A5-A1C2-90BAF5BCCC24}" srcOrd="0" destOrd="0" presId="urn:microsoft.com/office/officeart/2005/8/layout/matrix3"/>
    <dgm:cxn modelId="{F4355FF3-9CB3-49D1-A536-5F33795E66AA}" type="presOf" srcId="{9105FCD9-ECED-4634-B9DA-B863CCA9637F}" destId="{447168EE-3ED0-4B94-BC57-A049134213B3}" srcOrd="0" destOrd="1" presId="urn:microsoft.com/office/officeart/2005/8/layout/matrix3"/>
    <dgm:cxn modelId="{B9E8C2F3-A40E-4FC5-94B8-4532F87DBE3C}" type="presOf" srcId="{DEE6EC35-CA2B-4E7A-9B0D-894063EB7305}" destId="{A53B4765-6DB8-49BC-8F11-A1D7E9845A91}" srcOrd="0" destOrd="0" presId="urn:microsoft.com/office/officeart/2005/8/layout/matrix3"/>
    <dgm:cxn modelId="{EA6E85F6-CE27-431F-A428-7A9C86CC9CAB}" srcId="{7B163A2A-B96B-4574-9955-BD1C3390D591}" destId="{9105FCD9-ECED-4634-B9DA-B863CCA9637F}" srcOrd="0" destOrd="0" parTransId="{6892EC5E-C0AF-4EDE-9A5F-1C3BE6DEB486}" sibTransId="{D9D13E2E-7356-40C2-8E57-716EE3B186F3}"/>
    <dgm:cxn modelId="{BDE12987-67C7-42C9-919E-D588F1099957}" type="presParOf" srcId="{1F28A17C-22F4-4135-8DA8-A5660E178C24}" destId="{A335F16B-9592-4D93-9D88-C5D0171DD107}" srcOrd="0" destOrd="0" presId="urn:microsoft.com/office/officeart/2005/8/layout/matrix3"/>
    <dgm:cxn modelId="{C20AAE56-5DD6-439C-9492-4288256F027C}" type="presParOf" srcId="{1F28A17C-22F4-4135-8DA8-A5660E178C24}" destId="{9120FC87-57EA-4ADA-B64E-9CE5330AF2F0}" srcOrd="1" destOrd="0" presId="urn:microsoft.com/office/officeart/2005/8/layout/matrix3"/>
    <dgm:cxn modelId="{35EEC6DC-7585-4BC4-BDE6-CDED22FC51C9}" type="presParOf" srcId="{1F28A17C-22F4-4135-8DA8-A5660E178C24}" destId="{7981CFF2-F332-41A5-A1C2-90BAF5BCCC24}" srcOrd="2" destOrd="0" presId="urn:microsoft.com/office/officeart/2005/8/layout/matrix3"/>
    <dgm:cxn modelId="{D8C36952-AFDC-4FFF-AC2C-143BAFE81C63}" type="presParOf" srcId="{1F28A17C-22F4-4135-8DA8-A5660E178C24}" destId="{A53B4765-6DB8-49BC-8F11-A1D7E9845A91}" srcOrd="3" destOrd="0" presId="urn:microsoft.com/office/officeart/2005/8/layout/matrix3"/>
    <dgm:cxn modelId="{E4825086-0086-483E-BA98-8ACC8AADE1BF}" type="presParOf" srcId="{1F28A17C-22F4-4135-8DA8-A5660E178C24}" destId="{447168EE-3ED0-4B94-BC57-A049134213B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81D6EE-0D9E-4507-8ACE-9EB675906CE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71F9FC1-5268-4213-9CDB-AAEDEE38ADDE}">
      <dgm:prSet/>
      <dgm:spPr/>
      <dgm:t>
        <a:bodyPr/>
        <a:lstStyle/>
        <a:p>
          <a:r>
            <a:rPr kumimoji="1" lang="zh-CN"/>
            <a:t>哲学（从亚里士多德开始）</a:t>
          </a:r>
          <a:endParaRPr lang="en-US"/>
        </a:p>
      </dgm:t>
    </dgm:pt>
    <dgm:pt modelId="{BD4C5A49-3747-4A53-8271-538007C467A6}" type="parTrans" cxnId="{C93EBF4D-8FF5-4584-89CA-5C47E378436C}">
      <dgm:prSet/>
      <dgm:spPr/>
      <dgm:t>
        <a:bodyPr/>
        <a:lstStyle/>
        <a:p>
          <a:endParaRPr lang="en-US"/>
        </a:p>
      </dgm:t>
    </dgm:pt>
    <dgm:pt modelId="{728C859F-5F00-440A-896B-AA18C8B9DAC7}" type="sibTrans" cxnId="{C93EBF4D-8FF5-4584-89CA-5C47E378436C}">
      <dgm:prSet/>
      <dgm:spPr/>
      <dgm:t>
        <a:bodyPr/>
        <a:lstStyle/>
        <a:p>
          <a:endParaRPr lang="en-US"/>
        </a:p>
      </dgm:t>
    </dgm:pt>
    <dgm:pt modelId="{D8DB6E60-7329-4C70-984B-CDAC24B06E00}">
      <dgm:prSet/>
      <dgm:spPr/>
      <dgm:t>
        <a:bodyPr/>
        <a:lstStyle/>
        <a:p>
          <a:r>
            <a:rPr kumimoji="1" lang="zh-CN"/>
            <a:t>数学（逻辑，概率）</a:t>
          </a:r>
          <a:endParaRPr lang="en-US"/>
        </a:p>
      </dgm:t>
    </dgm:pt>
    <dgm:pt modelId="{54C38FAB-237B-410C-AF4D-72E3A9D0C6B2}" type="parTrans" cxnId="{3B85EDC4-A57D-47F0-B4CD-EAC409152306}">
      <dgm:prSet/>
      <dgm:spPr/>
      <dgm:t>
        <a:bodyPr/>
        <a:lstStyle/>
        <a:p>
          <a:endParaRPr lang="en-US"/>
        </a:p>
      </dgm:t>
    </dgm:pt>
    <dgm:pt modelId="{6F5E4121-366F-46EA-940F-A9729476B54B}" type="sibTrans" cxnId="{3B85EDC4-A57D-47F0-B4CD-EAC409152306}">
      <dgm:prSet/>
      <dgm:spPr/>
      <dgm:t>
        <a:bodyPr/>
        <a:lstStyle/>
        <a:p>
          <a:endParaRPr lang="en-US"/>
        </a:p>
      </dgm:t>
    </dgm:pt>
    <dgm:pt modelId="{C58E8B42-C244-4372-9EAD-24AEF1498344}">
      <dgm:prSet/>
      <dgm:spPr/>
      <dgm:t>
        <a:bodyPr/>
        <a:lstStyle/>
        <a:p>
          <a:r>
            <a:rPr kumimoji="1" lang="zh-CN"/>
            <a:t>神经系统科学（神经元）</a:t>
          </a:r>
          <a:endParaRPr lang="en-US"/>
        </a:p>
      </dgm:t>
    </dgm:pt>
    <dgm:pt modelId="{4061BD20-CE59-40BF-8956-426B986AC615}" type="parTrans" cxnId="{680A9BC5-8801-4E2E-8D94-40E7D6BF91AB}">
      <dgm:prSet/>
      <dgm:spPr/>
      <dgm:t>
        <a:bodyPr/>
        <a:lstStyle/>
        <a:p>
          <a:endParaRPr lang="en-US"/>
        </a:p>
      </dgm:t>
    </dgm:pt>
    <dgm:pt modelId="{7102E104-9DB2-44DB-B10E-99B06E1AEEAF}" type="sibTrans" cxnId="{680A9BC5-8801-4E2E-8D94-40E7D6BF91AB}">
      <dgm:prSet/>
      <dgm:spPr/>
      <dgm:t>
        <a:bodyPr/>
        <a:lstStyle/>
        <a:p>
          <a:endParaRPr lang="en-US"/>
        </a:p>
      </dgm:t>
    </dgm:pt>
    <dgm:pt modelId="{5E629FA7-6B7C-4BCE-A7E9-9D72417B72AF}">
      <dgm:prSet/>
      <dgm:spPr/>
      <dgm:t>
        <a:bodyPr/>
        <a:lstStyle/>
        <a:p>
          <a:r>
            <a:rPr kumimoji="1" lang="zh-CN"/>
            <a:t>经济学（合理性，博弈论）</a:t>
          </a:r>
          <a:endParaRPr lang="en-US"/>
        </a:p>
      </dgm:t>
    </dgm:pt>
    <dgm:pt modelId="{C4BD9CF8-92AF-41AA-9807-C9394DBDE020}" type="parTrans" cxnId="{7F444989-8E0F-44FA-91BC-7F7481D526FC}">
      <dgm:prSet/>
      <dgm:spPr/>
      <dgm:t>
        <a:bodyPr/>
        <a:lstStyle/>
        <a:p>
          <a:endParaRPr lang="en-US"/>
        </a:p>
      </dgm:t>
    </dgm:pt>
    <dgm:pt modelId="{3B837AA0-C6EC-4A60-9756-79E173836784}" type="sibTrans" cxnId="{7F444989-8E0F-44FA-91BC-7F7481D526FC}">
      <dgm:prSet/>
      <dgm:spPr/>
      <dgm:t>
        <a:bodyPr/>
        <a:lstStyle/>
        <a:p>
          <a:endParaRPr lang="en-US"/>
        </a:p>
      </dgm:t>
    </dgm:pt>
    <dgm:pt modelId="{0BA8F5BB-C16E-449E-B254-3B644A22AFFC}">
      <dgm:prSet/>
      <dgm:spPr/>
      <dgm:t>
        <a:bodyPr/>
        <a:lstStyle/>
        <a:p>
          <a:r>
            <a:rPr kumimoji="1" lang="zh-CN"/>
            <a:t>控制原理（反馈）</a:t>
          </a:r>
          <a:endParaRPr lang="en-US"/>
        </a:p>
      </dgm:t>
    </dgm:pt>
    <dgm:pt modelId="{9AB705F1-D8C7-4AEF-AA18-75C27CB60646}" type="parTrans" cxnId="{B83FA487-2F2D-4B00-AC7F-9F855D37EF28}">
      <dgm:prSet/>
      <dgm:spPr/>
      <dgm:t>
        <a:bodyPr/>
        <a:lstStyle/>
        <a:p>
          <a:endParaRPr lang="en-US"/>
        </a:p>
      </dgm:t>
    </dgm:pt>
    <dgm:pt modelId="{AAEAC3EC-AE20-436F-B912-5BC0B46961A9}" type="sibTrans" cxnId="{B83FA487-2F2D-4B00-AC7F-9F855D37EF28}">
      <dgm:prSet/>
      <dgm:spPr/>
      <dgm:t>
        <a:bodyPr/>
        <a:lstStyle/>
        <a:p>
          <a:endParaRPr lang="en-US"/>
        </a:p>
      </dgm:t>
    </dgm:pt>
    <dgm:pt modelId="{6F485B9F-F6A6-4061-805C-1399A102A4D2}">
      <dgm:prSet/>
      <dgm:spPr/>
      <dgm:t>
        <a:bodyPr/>
        <a:lstStyle/>
        <a:p>
          <a:r>
            <a:rPr kumimoji="1" lang="zh-CN"/>
            <a:t>心理学（学习、认知模型）</a:t>
          </a:r>
          <a:endParaRPr lang="en-US"/>
        </a:p>
      </dgm:t>
    </dgm:pt>
    <dgm:pt modelId="{D0F55549-4586-467C-A145-41E00730FB10}" type="parTrans" cxnId="{A4DEDC00-246D-4F5A-9506-A6BF29A189BA}">
      <dgm:prSet/>
      <dgm:spPr/>
      <dgm:t>
        <a:bodyPr/>
        <a:lstStyle/>
        <a:p>
          <a:endParaRPr lang="en-US"/>
        </a:p>
      </dgm:t>
    </dgm:pt>
    <dgm:pt modelId="{E2549B29-8D62-4340-8BD0-09386B3BB789}" type="sibTrans" cxnId="{A4DEDC00-246D-4F5A-9506-A6BF29A189BA}">
      <dgm:prSet/>
      <dgm:spPr/>
      <dgm:t>
        <a:bodyPr/>
        <a:lstStyle/>
        <a:p>
          <a:endParaRPr lang="en-US"/>
        </a:p>
      </dgm:t>
    </dgm:pt>
    <dgm:pt modelId="{04BFB662-7D35-4666-BED5-DA74E8E7C5B9}" type="pres">
      <dgm:prSet presAssocID="{BF81D6EE-0D9E-4507-8ACE-9EB675906CE1}" presName="linear" presStyleCnt="0">
        <dgm:presLayoutVars>
          <dgm:animLvl val="lvl"/>
          <dgm:resizeHandles val="exact"/>
        </dgm:presLayoutVars>
      </dgm:prSet>
      <dgm:spPr/>
    </dgm:pt>
    <dgm:pt modelId="{878F428D-269D-4605-AFCC-F61966A68AF7}" type="pres">
      <dgm:prSet presAssocID="{B71F9FC1-5268-4213-9CDB-AAEDEE38ADDE}" presName="parentText" presStyleLbl="node1" presStyleIdx="0" presStyleCnt="6">
        <dgm:presLayoutVars>
          <dgm:chMax val="0"/>
          <dgm:bulletEnabled val="1"/>
        </dgm:presLayoutVars>
      </dgm:prSet>
      <dgm:spPr/>
    </dgm:pt>
    <dgm:pt modelId="{AC2B4209-C8F2-4A83-BEE1-89F097377F34}" type="pres">
      <dgm:prSet presAssocID="{728C859F-5F00-440A-896B-AA18C8B9DAC7}" presName="spacer" presStyleCnt="0"/>
      <dgm:spPr/>
    </dgm:pt>
    <dgm:pt modelId="{B51F0F28-2778-45C9-905A-179681077F52}" type="pres">
      <dgm:prSet presAssocID="{D8DB6E60-7329-4C70-984B-CDAC24B06E00}" presName="parentText" presStyleLbl="node1" presStyleIdx="1" presStyleCnt="6">
        <dgm:presLayoutVars>
          <dgm:chMax val="0"/>
          <dgm:bulletEnabled val="1"/>
        </dgm:presLayoutVars>
      </dgm:prSet>
      <dgm:spPr/>
    </dgm:pt>
    <dgm:pt modelId="{2A57953B-2CA3-4DC5-B306-FC6A69980E98}" type="pres">
      <dgm:prSet presAssocID="{6F5E4121-366F-46EA-940F-A9729476B54B}" presName="spacer" presStyleCnt="0"/>
      <dgm:spPr/>
    </dgm:pt>
    <dgm:pt modelId="{EB38B275-2748-495E-B8F3-6F5FA8F92F93}" type="pres">
      <dgm:prSet presAssocID="{C58E8B42-C244-4372-9EAD-24AEF1498344}" presName="parentText" presStyleLbl="node1" presStyleIdx="2" presStyleCnt="6">
        <dgm:presLayoutVars>
          <dgm:chMax val="0"/>
          <dgm:bulletEnabled val="1"/>
        </dgm:presLayoutVars>
      </dgm:prSet>
      <dgm:spPr/>
    </dgm:pt>
    <dgm:pt modelId="{1CA01B4F-06F5-439D-ABE9-5899499EDA76}" type="pres">
      <dgm:prSet presAssocID="{7102E104-9DB2-44DB-B10E-99B06E1AEEAF}" presName="spacer" presStyleCnt="0"/>
      <dgm:spPr/>
    </dgm:pt>
    <dgm:pt modelId="{576DA5FE-168C-4E69-881B-21B34C7F2017}" type="pres">
      <dgm:prSet presAssocID="{5E629FA7-6B7C-4BCE-A7E9-9D72417B72AF}" presName="parentText" presStyleLbl="node1" presStyleIdx="3" presStyleCnt="6">
        <dgm:presLayoutVars>
          <dgm:chMax val="0"/>
          <dgm:bulletEnabled val="1"/>
        </dgm:presLayoutVars>
      </dgm:prSet>
      <dgm:spPr/>
    </dgm:pt>
    <dgm:pt modelId="{FDB2AE04-9470-498C-BF30-85261AC2C111}" type="pres">
      <dgm:prSet presAssocID="{3B837AA0-C6EC-4A60-9756-79E173836784}" presName="spacer" presStyleCnt="0"/>
      <dgm:spPr/>
    </dgm:pt>
    <dgm:pt modelId="{F7B7023D-96CF-4261-9051-829A36188AE6}" type="pres">
      <dgm:prSet presAssocID="{0BA8F5BB-C16E-449E-B254-3B644A22AFFC}" presName="parentText" presStyleLbl="node1" presStyleIdx="4" presStyleCnt="6">
        <dgm:presLayoutVars>
          <dgm:chMax val="0"/>
          <dgm:bulletEnabled val="1"/>
        </dgm:presLayoutVars>
      </dgm:prSet>
      <dgm:spPr/>
    </dgm:pt>
    <dgm:pt modelId="{488AC567-102A-4251-A636-150E067030A4}" type="pres">
      <dgm:prSet presAssocID="{AAEAC3EC-AE20-436F-B912-5BC0B46961A9}" presName="spacer" presStyleCnt="0"/>
      <dgm:spPr/>
    </dgm:pt>
    <dgm:pt modelId="{BA79E141-CAD8-4526-813B-0EE4EFE84A62}" type="pres">
      <dgm:prSet presAssocID="{6F485B9F-F6A6-4061-805C-1399A102A4D2}" presName="parentText" presStyleLbl="node1" presStyleIdx="5" presStyleCnt="6">
        <dgm:presLayoutVars>
          <dgm:chMax val="0"/>
          <dgm:bulletEnabled val="1"/>
        </dgm:presLayoutVars>
      </dgm:prSet>
      <dgm:spPr/>
    </dgm:pt>
  </dgm:ptLst>
  <dgm:cxnLst>
    <dgm:cxn modelId="{A4DEDC00-246D-4F5A-9506-A6BF29A189BA}" srcId="{BF81D6EE-0D9E-4507-8ACE-9EB675906CE1}" destId="{6F485B9F-F6A6-4061-805C-1399A102A4D2}" srcOrd="5" destOrd="0" parTransId="{D0F55549-4586-467C-A145-41E00730FB10}" sibTransId="{E2549B29-8D62-4340-8BD0-09386B3BB789}"/>
    <dgm:cxn modelId="{12122B1B-ED37-4104-A072-050C0A2AE6F7}" type="presOf" srcId="{6F485B9F-F6A6-4061-805C-1399A102A4D2}" destId="{BA79E141-CAD8-4526-813B-0EE4EFE84A62}" srcOrd="0" destOrd="0" presId="urn:microsoft.com/office/officeart/2005/8/layout/vList2"/>
    <dgm:cxn modelId="{8703A144-E8E7-434D-89A8-5CA9BC64EABC}" type="presOf" srcId="{0BA8F5BB-C16E-449E-B254-3B644A22AFFC}" destId="{F7B7023D-96CF-4261-9051-829A36188AE6}" srcOrd="0" destOrd="0" presId="urn:microsoft.com/office/officeart/2005/8/layout/vList2"/>
    <dgm:cxn modelId="{071F3B6A-ABED-43FC-A0F1-EE26746131B6}" type="presOf" srcId="{D8DB6E60-7329-4C70-984B-CDAC24B06E00}" destId="{B51F0F28-2778-45C9-905A-179681077F52}" srcOrd="0" destOrd="0" presId="urn:microsoft.com/office/officeart/2005/8/layout/vList2"/>
    <dgm:cxn modelId="{C93EBF4D-8FF5-4584-89CA-5C47E378436C}" srcId="{BF81D6EE-0D9E-4507-8ACE-9EB675906CE1}" destId="{B71F9FC1-5268-4213-9CDB-AAEDEE38ADDE}" srcOrd="0" destOrd="0" parTransId="{BD4C5A49-3747-4A53-8271-538007C467A6}" sibTransId="{728C859F-5F00-440A-896B-AA18C8B9DAC7}"/>
    <dgm:cxn modelId="{B83FA487-2F2D-4B00-AC7F-9F855D37EF28}" srcId="{BF81D6EE-0D9E-4507-8ACE-9EB675906CE1}" destId="{0BA8F5BB-C16E-449E-B254-3B644A22AFFC}" srcOrd="4" destOrd="0" parTransId="{9AB705F1-D8C7-4AEF-AA18-75C27CB60646}" sibTransId="{AAEAC3EC-AE20-436F-B912-5BC0B46961A9}"/>
    <dgm:cxn modelId="{7F444989-8E0F-44FA-91BC-7F7481D526FC}" srcId="{BF81D6EE-0D9E-4507-8ACE-9EB675906CE1}" destId="{5E629FA7-6B7C-4BCE-A7E9-9D72417B72AF}" srcOrd="3" destOrd="0" parTransId="{C4BD9CF8-92AF-41AA-9807-C9394DBDE020}" sibTransId="{3B837AA0-C6EC-4A60-9756-79E173836784}"/>
    <dgm:cxn modelId="{06494099-35DC-4829-81FF-10352889E27A}" type="presOf" srcId="{BF81D6EE-0D9E-4507-8ACE-9EB675906CE1}" destId="{04BFB662-7D35-4666-BED5-DA74E8E7C5B9}" srcOrd="0" destOrd="0" presId="urn:microsoft.com/office/officeart/2005/8/layout/vList2"/>
    <dgm:cxn modelId="{3B85EDC4-A57D-47F0-B4CD-EAC409152306}" srcId="{BF81D6EE-0D9E-4507-8ACE-9EB675906CE1}" destId="{D8DB6E60-7329-4C70-984B-CDAC24B06E00}" srcOrd="1" destOrd="0" parTransId="{54C38FAB-237B-410C-AF4D-72E3A9D0C6B2}" sibTransId="{6F5E4121-366F-46EA-940F-A9729476B54B}"/>
    <dgm:cxn modelId="{680A9BC5-8801-4E2E-8D94-40E7D6BF91AB}" srcId="{BF81D6EE-0D9E-4507-8ACE-9EB675906CE1}" destId="{C58E8B42-C244-4372-9EAD-24AEF1498344}" srcOrd="2" destOrd="0" parTransId="{4061BD20-CE59-40BF-8956-426B986AC615}" sibTransId="{7102E104-9DB2-44DB-B10E-99B06E1AEEAF}"/>
    <dgm:cxn modelId="{B2DB2DDB-0AAE-4C17-A3FB-BBC6D1A7513A}" type="presOf" srcId="{C58E8B42-C244-4372-9EAD-24AEF1498344}" destId="{EB38B275-2748-495E-B8F3-6F5FA8F92F93}" srcOrd="0" destOrd="0" presId="urn:microsoft.com/office/officeart/2005/8/layout/vList2"/>
    <dgm:cxn modelId="{A94AACE8-3339-40F1-8441-76C84CF97E8B}" type="presOf" srcId="{5E629FA7-6B7C-4BCE-A7E9-9D72417B72AF}" destId="{576DA5FE-168C-4E69-881B-21B34C7F2017}" srcOrd="0" destOrd="0" presId="urn:microsoft.com/office/officeart/2005/8/layout/vList2"/>
    <dgm:cxn modelId="{F4C869EE-1ADE-42A3-802C-94252B4C0483}" type="presOf" srcId="{B71F9FC1-5268-4213-9CDB-AAEDEE38ADDE}" destId="{878F428D-269D-4605-AFCC-F61966A68AF7}" srcOrd="0" destOrd="0" presId="urn:microsoft.com/office/officeart/2005/8/layout/vList2"/>
    <dgm:cxn modelId="{89692F81-904D-4CA7-A2FB-747ACC9E39CD}" type="presParOf" srcId="{04BFB662-7D35-4666-BED5-DA74E8E7C5B9}" destId="{878F428D-269D-4605-AFCC-F61966A68AF7}" srcOrd="0" destOrd="0" presId="urn:microsoft.com/office/officeart/2005/8/layout/vList2"/>
    <dgm:cxn modelId="{B860AD2B-29B8-46B5-8F7A-1506B27AA820}" type="presParOf" srcId="{04BFB662-7D35-4666-BED5-DA74E8E7C5B9}" destId="{AC2B4209-C8F2-4A83-BEE1-89F097377F34}" srcOrd="1" destOrd="0" presId="urn:microsoft.com/office/officeart/2005/8/layout/vList2"/>
    <dgm:cxn modelId="{7543AC10-1DD9-4D98-A33F-9E4B0A75B279}" type="presParOf" srcId="{04BFB662-7D35-4666-BED5-DA74E8E7C5B9}" destId="{B51F0F28-2778-45C9-905A-179681077F52}" srcOrd="2" destOrd="0" presId="urn:microsoft.com/office/officeart/2005/8/layout/vList2"/>
    <dgm:cxn modelId="{7F069B0E-403D-4F2E-B398-451F8C04A39B}" type="presParOf" srcId="{04BFB662-7D35-4666-BED5-DA74E8E7C5B9}" destId="{2A57953B-2CA3-4DC5-B306-FC6A69980E98}" srcOrd="3" destOrd="0" presId="urn:microsoft.com/office/officeart/2005/8/layout/vList2"/>
    <dgm:cxn modelId="{67FB0CAB-8132-4D35-955B-FCC532E9ABF0}" type="presParOf" srcId="{04BFB662-7D35-4666-BED5-DA74E8E7C5B9}" destId="{EB38B275-2748-495E-B8F3-6F5FA8F92F93}" srcOrd="4" destOrd="0" presId="urn:microsoft.com/office/officeart/2005/8/layout/vList2"/>
    <dgm:cxn modelId="{2C803987-3E3C-4B10-B0CC-80560C0C3610}" type="presParOf" srcId="{04BFB662-7D35-4666-BED5-DA74E8E7C5B9}" destId="{1CA01B4F-06F5-439D-ABE9-5899499EDA76}" srcOrd="5" destOrd="0" presId="urn:microsoft.com/office/officeart/2005/8/layout/vList2"/>
    <dgm:cxn modelId="{D7C4613F-E1A5-46BA-8BC9-2916A954708D}" type="presParOf" srcId="{04BFB662-7D35-4666-BED5-DA74E8E7C5B9}" destId="{576DA5FE-168C-4E69-881B-21B34C7F2017}" srcOrd="6" destOrd="0" presId="urn:microsoft.com/office/officeart/2005/8/layout/vList2"/>
    <dgm:cxn modelId="{AC0C07D3-77BC-4A56-AE8E-EBACA7650751}" type="presParOf" srcId="{04BFB662-7D35-4666-BED5-DA74E8E7C5B9}" destId="{FDB2AE04-9470-498C-BF30-85261AC2C111}" srcOrd="7" destOrd="0" presId="urn:microsoft.com/office/officeart/2005/8/layout/vList2"/>
    <dgm:cxn modelId="{762E0379-576B-4CE2-8366-EC2920740F0F}" type="presParOf" srcId="{04BFB662-7D35-4666-BED5-DA74E8E7C5B9}" destId="{F7B7023D-96CF-4261-9051-829A36188AE6}" srcOrd="8" destOrd="0" presId="urn:microsoft.com/office/officeart/2005/8/layout/vList2"/>
    <dgm:cxn modelId="{9377B1C3-7032-44DC-B66C-19DA40C477AE}" type="presParOf" srcId="{04BFB662-7D35-4666-BED5-DA74E8E7C5B9}" destId="{488AC567-102A-4251-A636-150E067030A4}" srcOrd="9" destOrd="0" presId="urn:microsoft.com/office/officeart/2005/8/layout/vList2"/>
    <dgm:cxn modelId="{82E71E7B-71B1-4124-BA9A-F3CCBBF015FE}" type="presParOf" srcId="{04BFB662-7D35-4666-BED5-DA74E8E7C5B9}" destId="{BA79E141-CAD8-4526-813B-0EE4EFE84A6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4FBC45-98D2-4D22-9F5B-044B41CB662F}" type="doc">
      <dgm:prSet loTypeId="urn:microsoft.com/office/officeart/2005/8/layout/hList1" loCatId="list" qsTypeId="urn:microsoft.com/office/officeart/2005/8/quickstyle/simple2" qsCatId="simple" csTypeId="urn:microsoft.com/office/officeart/2005/8/colors/colorful5" csCatId="colorful"/>
      <dgm:spPr/>
      <dgm:t>
        <a:bodyPr/>
        <a:lstStyle/>
        <a:p>
          <a:endParaRPr lang="en-US"/>
        </a:p>
      </dgm:t>
    </dgm:pt>
    <dgm:pt modelId="{AD9E810B-A788-4FEF-9DCA-D505795E4F23}">
      <dgm:prSet/>
      <dgm:spPr/>
      <dgm:t>
        <a:bodyPr/>
        <a:lstStyle/>
        <a:p>
          <a:r>
            <a:rPr kumimoji="1" lang="en-US"/>
            <a:t>1940-50</a:t>
          </a:r>
          <a:r>
            <a:rPr kumimoji="1" lang="zh-CN"/>
            <a:t>：早期</a:t>
          </a:r>
          <a:endParaRPr lang="en-US"/>
        </a:p>
      </dgm:t>
    </dgm:pt>
    <dgm:pt modelId="{5C0AAFBE-8656-418D-96DA-784BF0B13301}" type="parTrans" cxnId="{EC45660C-6869-4BFB-BD87-20BD16718867}">
      <dgm:prSet/>
      <dgm:spPr/>
      <dgm:t>
        <a:bodyPr/>
        <a:lstStyle/>
        <a:p>
          <a:endParaRPr lang="en-US"/>
        </a:p>
      </dgm:t>
    </dgm:pt>
    <dgm:pt modelId="{3627B481-7844-45D8-BF6B-DA1A5C9F2D09}" type="sibTrans" cxnId="{EC45660C-6869-4BFB-BD87-20BD16718867}">
      <dgm:prSet/>
      <dgm:spPr/>
      <dgm:t>
        <a:bodyPr/>
        <a:lstStyle/>
        <a:p>
          <a:endParaRPr lang="en-US"/>
        </a:p>
      </dgm:t>
    </dgm:pt>
    <dgm:pt modelId="{915FF1E3-3E81-4616-BBD0-8E5AAE42FA11}">
      <dgm:prSet/>
      <dgm:spPr/>
      <dgm:t>
        <a:bodyPr/>
        <a:lstStyle/>
        <a:p>
          <a:r>
            <a:rPr kumimoji="1" lang="zh-CN"/>
            <a:t>布尔逻辑电路模拟大脑，</a:t>
          </a:r>
          <a:r>
            <a:rPr kumimoji="1" lang="en-US"/>
            <a:t>McCulloch</a:t>
          </a:r>
          <a:r>
            <a:rPr kumimoji="1" lang="zh-CN"/>
            <a:t> </a:t>
          </a:r>
          <a:r>
            <a:rPr kumimoji="1" lang="en-US"/>
            <a:t>&amp;</a:t>
          </a:r>
          <a:r>
            <a:rPr kumimoji="1" lang="zh-CN"/>
            <a:t> </a:t>
          </a:r>
          <a:r>
            <a:rPr kumimoji="1" lang="en-US"/>
            <a:t>Pitts</a:t>
          </a:r>
          <a:r>
            <a:rPr kumimoji="1" lang="zh-CN"/>
            <a:t> </a:t>
          </a:r>
          <a:r>
            <a:rPr kumimoji="1" lang="en-US"/>
            <a:t>1943</a:t>
          </a:r>
          <a:endParaRPr lang="en-US"/>
        </a:p>
      </dgm:t>
    </dgm:pt>
    <dgm:pt modelId="{EAC959E4-2DCD-4826-82DD-B85564F735CB}" type="parTrans" cxnId="{63AACBCE-03FE-4750-A07A-54DB6FA74D9B}">
      <dgm:prSet/>
      <dgm:spPr/>
      <dgm:t>
        <a:bodyPr/>
        <a:lstStyle/>
        <a:p>
          <a:endParaRPr lang="en-US"/>
        </a:p>
      </dgm:t>
    </dgm:pt>
    <dgm:pt modelId="{47830A23-F46C-4278-80A1-4AF60B41D7D0}" type="sibTrans" cxnId="{63AACBCE-03FE-4750-A07A-54DB6FA74D9B}">
      <dgm:prSet/>
      <dgm:spPr/>
      <dgm:t>
        <a:bodyPr/>
        <a:lstStyle/>
        <a:p>
          <a:endParaRPr lang="en-US"/>
        </a:p>
      </dgm:t>
    </dgm:pt>
    <dgm:pt modelId="{3C7AC3BC-C469-43B7-BD74-89A9AFA1EE95}">
      <dgm:prSet/>
      <dgm:spPr/>
      <dgm:t>
        <a:bodyPr/>
        <a:lstStyle/>
        <a:p>
          <a:r>
            <a:rPr kumimoji="1" lang="en-US"/>
            <a:t>1950</a:t>
          </a:r>
          <a:r>
            <a:rPr kumimoji="1" lang="zh-CN"/>
            <a:t>,</a:t>
          </a:r>
          <a:r>
            <a:rPr kumimoji="1" lang="en-US"/>
            <a:t>Alan</a:t>
          </a:r>
          <a:r>
            <a:rPr kumimoji="1" lang="zh-CN"/>
            <a:t> </a:t>
          </a:r>
          <a:r>
            <a:rPr kumimoji="1" lang="en-US"/>
            <a:t>Turing,</a:t>
          </a:r>
          <a:r>
            <a:rPr kumimoji="1" lang="zh-CN"/>
            <a:t> 发表计算机器和智能文章，介绍了图灵测试，机器学习，基因算法，增强式学习。</a:t>
          </a:r>
          <a:endParaRPr lang="en-US"/>
        </a:p>
      </dgm:t>
    </dgm:pt>
    <dgm:pt modelId="{09E6E3DC-A673-4AAD-9016-1AFE36BF431A}" type="parTrans" cxnId="{207EF398-B89B-4202-AD67-5B15421A5A73}">
      <dgm:prSet/>
      <dgm:spPr/>
      <dgm:t>
        <a:bodyPr/>
        <a:lstStyle/>
        <a:p>
          <a:endParaRPr lang="en-US"/>
        </a:p>
      </dgm:t>
    </dgm:pt>
    <dgm:pt modelId="{DAA28665-7F3B-4A90-B030-F5A4D8C3152B}" type="sibTrans" cxnId="{207EF398-B89B-4202-AD67-5B15421A5A73}">
      <dgm:prSet/>
      <dgm:spPr/>
      <dgm:t>
        <a:bodyPr/>
        <a:lstStyle/>
        <a:p>
          <a:endParaRPr lang="en-US"/>
        </a:p>
      </dgm:t>
    </dgm:pt>
    <dgm:pt modelId="{75B5AD88-1017-4B53-8C18-500EAA0BE4E5}">
      <dgm:prSet/>
      <dgm:spPr/>
      <dgm:t>
        <a:bodyPr/>
        <a:lstStyle/>
        <a:p>
          <a:r>
            <a:rPr kumimoji="1" lang="zh-CN"/>
            <a:t>1</a:t>
          </a:r>
          <a:r>
            <a:rPr kumimoji="1" lang="en-US"/>
            <a:t>950-70</a:t>
          </a:r>
          <a:r>
            <a:rPr kumimoji="1" lang="zh-CN"/>
            <a:t>：人工智能领域的诞生和兴起</a:t>
          </a:r>
          <a:endParaRPr lang="en-US"/>
        </a:p>
      </dgm:t>
    </dgm:pt>
    <dgm:pt modelId="{45A6598A-236D-44AA-98F8-58036891AA66}" type="parTrans" cxnId="{AFF082DA-F675-4196-B238-C8345B9A195F}">
      <dgm:prSet/>
      <dgm:spPr/>
      <dgm:t>
        <a:bodyPr/>
        <a:lstStyle/>
        <a:p>
          <a:endParaRPr lang="en-US"/>
        </a:p>
      </dgm:t>
    </dgm:pt>
    <dgm:pt modelId="{98D51D49-2105-4D70-A50B-E8319F067B5B}" type="sibTrans" cxnId="{AFF082DA-F675-4196-B238-C8345B9A195F}">
      <dgm:prSet/>
      <dgm:spPr/>
      <dgm:t>
        <a:bodyPr/>
        <a:lstStyle/>
        <a:p>
          <a:endParaRPr lang="en-US"/>
        </a:p>
      </dgm:t>
    </dgm:pt>
    <dgm:pt modelId="{18FD1183-2493-4EFE-8122-EDCF75062A3F}">
      <dgm:prSet/>
      <dgm:spPr/>
      <dgm:t>
        <a:bodyPr/>
        <a:lstStyle/>
        <a:p>
          <a:r>
            <a:rPr kumimoji="1" lang="en-US"/>
            <a:t>1956</a:t>
          </a:r>
          <a:r>
            <a:rPr kumimoji="1" lang="zh-CN"/>
            <a:t> 夏在</a:t>
          </a:r>
          <a:r>
            <a:rPr kumimoji="1" lang="en-US"/>
            <a:t>Dartmouth</a:t>
          </a:r>
          <a:r>
            <a:rPr kumimoji="1" lang="zh-CN"/>
            <a:t>，</a:t>
          </a:r>
          <a:r>
            <a:rPr kumimoji="1" lang="en-US"/>
            <a:t>John</a:t>
          </a:r>
          <a:r>
            <a:rPr kumimoji="1" lang="zh-CN"/>
            <a:t> </a:t>
          </a:r>
          <a:r>
            <a:rPr kumimoji="1" lang="en-US"/>
            <a:t>McCarthy</a:t>
          </a:r>
          <a:r>
            <a:rPr kumimoji="1" lang="zh-CN"/>
            <a:t>在一个会议上提出人工智能领域。</a:t>
          </a:r>
          <a:endParaRPr lang="en-US"/>
        </a:p>
      </dgm:t>
    </dgm:pt>
    <dgm:pt modelId="{30DD4320-873E-4CF3-930C-65E196E3F0FB}" type="parTrans" cxnId="{AD1BFD60-4E5E-4ECE-8A0D-0CCFB6C1C9A2}">
      <dgm:prSet/>
      <dgm:spPr/>
      <dgm:t>
        <a:bodyPr/>
        <a:lstStyle/>
        <a:p>
          <a:endParaRPr lang="en-US"/>
        </a:p>
      </dgm:t>
    </dgm:pt>
    <dgm:pt modelId="{C21FFEF5-C7CD-4436-8F15-11DFFFAFECA2}" type="sibTrans" cxnId="{AD1BFD60-4E5E-4ECE-8A0D-0CCFB6C1C9A2}">
      <dgm:prSet/>
      <dgm:spPr/>
      <dgm:t>
        <a:bodyPr/>
        <a:lstStyle/>
        <a:p>
          <a:endParaRPr lang="en-US"/>
        </a:p>
      </dgm:t>
    </dgm:pt>
    <dgm:pt modelId="{EB7C0F5C-7D5D-4491-835E-690E295BA40A}">
      <dgm:prSet/>
      <dgm:spPr/>
      <dgm:t>
        <a:bodyPr/>
        <a:lstStyle/>
        <a:p>
          <a:r>
            <a:rPr kumimoji="1" lang="en-US"/>
            <a:t>Newell</a:t>
          </a:r>
          <a:r>
            <a:rPr kumimoji="1" lang="zh-CN"/>
            <a:t>和</a:t>
          </a:r>
          <a:r>
            <a:rPr kumimoji="1" lang="en-US"/>
            <a:t>Simon</a:t>
          </a:r>
          <a:r>
            <a:rPr kumimoji="1" lang="zh-CN"/>
            <a:t>编制了一个推理程序，可证明一些数学定理。进而推出了另一个普遍问题解决器</a:t>
          </a:r>
          <a:r>
            <a:rPr kumimoji="1" lang="en-US"/>
            <a:t>(General</a:t>
          </a:r>
          <a:r>
            <a:rPr kumimoji="1" lang="zh-CN"/>
            <a:t> </a:t>
          </a:r>
          <a:r>
            <a:rPr kumimoji="1" lang="en-US"/>
            <a:t>Problem</a:t>
          </a:r>
          <a:r>
            <a:rPr kumimoji="1" lang="zh-CN"/>
            <a:t> </a:t>
          </a:r>
          <a:r>
            <a:rPr kumimoji="1" lang="en-US"/>
            <a:t>Solver)</a:t>
          </a:r>
          <a:r>
            <a:rPr kumimoji="1" lang="zh-CN"/>
            <a:t>。</a:t>
          </a:r>
          <a:endParaRPr lang="en-US"/>
        </a:p>
      </dgm:t>
    </dgm:pt>
    <dgm:pt modelId="{503160EB-89B8-4A6E-ACAE-77FD807294A6}" type="parTrans" cxnId="{5318F171-4795-4527-8BA5-32104978BD21}">
      <dgm:prSet/>
      <dgm:spPr/>
      <dgm:t>
        <a:bodyPr/>
        <a:lstStyle/>
        <a:p>
          <a:endParaRPr lang="en-US"/>
        </a:p>
      </dgm:t>
    </dgm:pt>
    <dgm:pt modelId="{92DBD315-D420-45F5-AC78-09199529B312}" type="sibTrans" cxnId="{5318F171-4795-4527-8BA5-32104978BD21}">
      <dgm:prSet/>
      <dgm:spPr/>
      <dgm:t>
        <a:bodyPr/>
        <a:lstStyle/>
        <a:p>
          <a:endParaRPr lang="en-US"/>
        </a:p>
      </dgm:t>
    </dgm:pt>
    <dgm:pt modelId="{22EA8206-2EF4-4C7A-810C-391701F53AEE}">
      <dgm:prSet/>
      <dgm:spPr/>
      <dgm:t>
        <a:bodyPr/>
        <a:lstStyle/>
        <a:p>
          <a:r>
            <a:rPr kumimoji="1" lang="zh-CN"/>
            <a:t>其他的程序用于证明几何定理，或下跳棋等。</a:t>
          </a:r>
          <a:endParaRPr lang="en-US"/>
        </a:p>
      </dgm:t>
    </dgm:pt>
    <dgm:pt modelId="{1D6C4F50-9938-43BC-98BD-5E51408AECAE}" type="parTrans" cxnId="{A1F87129-50FA-4D44-9365-7048B5ADD01C}">
      <dgm:prSet/>
      <dgm:spPr/>
      <dgm:t>
        <a:bodyPr/>
        <a:lstStyle/>
        <a:p>
          <a:endParaRPr lang="en-US"/>
        </a:p>
      </dgm:t>
    </dgm:pt>
    <dgm:pt modelId="{185D80DC-1853-47BB-88CE-BC00EFE3C30D}" type="sibTrans" cxnId="{A1F87129-50FA-4D44-9365-7048B5ADD01C}">
      <dgm:prSet/>
      <dgm:spPr/>
      <dgm:t>
        <a:bodyPr/>
        <a:lstStyle/>
        <a:p>
          <a:endParaRPr lang="en-US"/>
        </a:p>
      </dgm:t>
    </dgm:pt>
    <dgm:pt modelId="{7D299012-976B-4965-9B66-AAB72B98F333}">
      <dgm:prSet/>
      <dgm:spPr/>
      <dgm:t>
        <a:bodyPr/>
        <a:lstStyle/>
        <a:p>
          <a:r>
            <a:rPr kumimoji="1" lang="zh-CN"/>
            <a:t>1</a:t>
          </a:r>
          <a:r>
            <a:rPr kumimoji="1" lang="en-US"/>
            <a:t>958</a:t>
          </a:r>
          <a:r>
            <a:rPr kumimoji="1" lang="zh-CN"/>
            <a:t>，</a:t>
          </a:r>
          <a:r>
            <a:rPr kumimoji="1" lang="en-US"/>
            <a:t>McCarthy</a:t>
          </a:r>
          <a:r>
            <a:rPr kumimoji="1" lang="zh-CN"/>
            <a:t>在</a:t>
          </a:r>
          <a:r>
            <a:rPr kumimoji="1" lang="en-US"/>
            <a:t>MIT</a:t>
          </a:r>
          <a:r>
            <a:rPr kumimoji="1" lang="zh-CN"/>
            <a:t>定义了高级编程语言</a:t>
          </a:r>
          <a:r>
            <a:rPr kumimoji="1" lang="en-US"/>
            <a:t>Lisp</a:t>
          </a:r>
          <a:r>
            <a:rPr kumimoji="1" lang="zh-CN"/>
            <a:t>。</a:t>
          </a:r>
          <a:endParaRPr lang="en-US"/>
        </a:p>
      </dgm:t>
    </dgm:pt>
    <dgm:pt modelId="{30909D6A-AC48-4673-A831-A455478F3756}" type="parTrans" cxnId="{F6F0E54E-2586-457E-8801-D8E9A1362822}">
      <dgm:prSet/>
      <dgm:spPr/>
      <dgm:t>
        <a:bodyPr/>
        <a:lstStyle/>
        <a:p>
          <a:endParaRPr lang="en-US"/>
        </a:p>
      </dgm:t>
    </dgm:pt>
    <dgm:pt modelId="{1C4ED4B9-6C93-48F8-96AF-8AF74C7DA6E2}" type="sibTrans" cxnId="{F6F0E54E-2586-457E-8801-D8E9A1362822}">
      <dgm:prSet/>
      <dgm:spPr/>
      <dgm:t>
        <a:bodyPr/>
        <a:lstStyle/>
        <a:p>
          <a:endParaRPr lang="en-US"/>
        </a:p>
      </dgm:t>
    </dgm:pt>
    <dgm:pt modelId="{C28EA81C-606D-46BB-A8F2-504B78CE380E}">
      <dgm:prSet/>
      <dgm:spPr/>
      <dgm:t>
        <a:bodyPr/>
        <a:lstStyle/>
        <a:p>
          <a:r>
            <a:rPr kumimoji="1" lang="zh-CN"/>
            <a:t>1</a:t>
          </a:r>
          <a:r>
            <a:rPr kumimoji="1" lang="en-US"/>
            <a:t>960s,</a:t>
          </a:r>
          <a:r>
            <a:rPr kumimoji="1" lang="zh-CN"/>
            <a:t> 神经网络也同时发展。</a:t>
          </a:r>
          <a:endParaRPr lang="en-US"/>
        </a:p>
      </dgm:t>
    </dgm:pt>
    <dgm:pt modelId="{68960C2B-EBFA-4E7A-BB09-EB373458916B}" type="parTrans" cxnId="{402B0309-B3C4-446B-AB89-F7DC1772665C}">
      <dgm:prSet/>
      <dgm:spPr/>
      <dgm:t>
        <a:bodyPr/>
        <a:lstStyle/>
        <a:p>
          <a:endParaRPr lang="en-US"/>
        </a:p>
      </dgm:t>
    </dgm:pt>
    <dgm:pt modelId="{04F9AC56-E00A-4E52-B569-6E86DDEDC366}" type="sibTrans" cxnId="{402B0309-B3C4-446B-AB89-F7DC1772665C}">
      <dgm:prSet/>
      <dgm:spPr/>
      <dgm:t>
        <a:bodyPr/>
        <a:lstStyle/>
        <a:p>
          <a:endParaRPr lang="en-US"/>
        </a:p>
      </dgm:t>
    </dgm:pt>
    <dgm:pt modelId="{4585F73E-A57E-4B51-829F-1F723757087C}">
      <dgm:prSet/>
      <dgm:spPr/>
      <dgm:t>
        <a:bodyPr/>
        <a:lstStyle/>
        <a:p>
          <a:r>
            <a:rPr kumimoji="1" lang="zh-CN"/>
            <a:t>也面临问题：语言翻译还需要背景知识；复杂问题求解；计算复杂度</a:t>
          </a:r>
          <a:endParaRPr lang="en-US"/>
        </a:p>
      </dgm:t>
    </dgm:pt>
    <dgm:pt modelId="{DC24B55C-3C07-4C29-A058-D8A1D5414628}" type="parTrans" cxnId="{05B0ACF5-E689-4871-B8D0-4FB4EC013764}">
      <dgm:prSet/>
      <dgm:spPr/>
      <dgm:t>
        <a:bodyPr/>
        <a:lstStyle/>
        <a:p>
          <a:endParaRPr lang="en-US"/>
        </a:p>
      </dgm:t>
    </dgm:pt>
    <dgm:pt modelId="{B14371E2-942B-47C3-B2FF-730B526D1102}" type="sibTrans" cxnId="{05B0ACF5-E689-4871-B8D0-4FB4EC013764}">
      <dgm:prSet/>
      <dgm:spPr/>
      <dgm:t>
        <a:bodyPr/>
        <a:lstStyle/>
        <a:p>
          <a:endParaRPr lang="en-US"/>
        </a:p>
      </dgm:t>
    </dgm:pt>
    <dgm:pt modelId="{51F9AE60-DDE4-419A-8D52-AF386AE9EBF0}" type="pres">
      <dgm:prSet presAssocID="{F64FBC45-98D2-4D22-9F5B-044B41CB662F}" presName="Name0" presStyleCnt="0">
        <dgm:presLayoutVars>
          <dgm:dir/>
          <dgm:animLvl val="lvl"/>
          <dgm:resizeHandles val="exact"/>
        </dgm:presLayoutVars>
      </dgm:prSet>
      <dgm:spPr/>
    </dgm:pt>
    <dgm:pt modelId="{482FB7AA-E49C-47A6-A7A3-835B0728AC61}" type="pres">
      <dgm:prSet presAssocID="{AD9E810B-A788-4FEF-9DCA-D505795E4F23}" presName="composite" presStyleCnt="0"/>
      <dgm:spPr/>
    </dgm:pt>
    <dgm:pt modelId="{05E6FDD7-305A-4789-96F9-F76F0518D77A}" type="pres">
      <dgm:prSet presAssocID="{AD9E810B-A788-4FEF-9DCA-D505795E4F23}" presName="parTx" presStyleLbl="alignNode1" presStyleIdx="0" presStyleCnt="2">
        <dgm:presLayoutVars>
          <dgm:chMax val="0"/>
          <dgm:chPref val="0"/>
          <dgm:bulletEnabled val="1"/>
        </dgm:presLayoutVars>
      </dgm:prSet>
      <dgm:spPr/>
    </dgm:pt>
    <dgm:pt modelId="{AE287B7C-97CA-4D2E-A4F9-08592717E16F}" type="pres">
      <dgm:prSet presAssocID="{AD9E810B-A788-4FEF-9DCA-D505795E4F23}" presName="desTx" presStyleLbl="alignAccFollowNode1" presStyleIdx="0" presStyleCnt="2">
        <dgm:presLayoutVars>
          <dgm:bulletEnabled val="1"/>
        </dgm:presLayoutVars>
      </dgm:prSet>
      <dgm:spPr/>
    </dgm:pt>
    <dgm:pt modelId="{2E18E215-20C3-42B0-AE2D-3D5CBF4436EF}" type="pres">
      <dgm:prSet presAssocID="{3627B481-7844-45D8-BF6B-DA1A5C9F2D09}" presName="space" presStyleCnt="0"/>
      <dgm:spPr/>
    </dgm:pt>
    <dgm:pt modelId="{64242D19-B99D-4144-900D-3C7A428965FC}" type="pres">
      <dgm:prSet presAssocID="{75B5AD88-1017-4B53-8C18-500EAA0BE4E5}" presName="composite" presStyleCnt="0"/>
      <dgm:spPr/>
    </dgm:pt>
    <dgm:pt modelId="{BB0C6D18-0ACE-4A08-B6F7-910CB1E807B8}" type="pres">
      <dgm:prSet presAssocID="{75B5AD88-1017-4B53-8C18-500EAA0BE4E5}" presName="parTx" presStyleLbl="alignNode1" presStyleIdx="1" presStyleCnt="2">
        <dgm:presLayoutVars>
          <dgm:chMax val="0"/>
          <dgm:chPref val="0"/>
          <dgm:bulletEnabled val="1"/>
        </dgm:presLayoutVars>
      </dgm:prSet>
      <dgm:spPr/>
    </dgm:pt>
    <dgm:pt modelId="{FD2E56E3-2274-40D7-9FBE-922F057B8A20}" type="pres">
      <dgm:prSet presAssocID="{75B5AD88-1017-4B53-8C18-500EAA0BE4E5}" presName="desTx" presStyleLbl="alignAccFollowNode1" presStyleIdx="1" presStyleCnt="2">
        <dgm:presLayoutVars>
          <dgm:bulletEnabled val="1"/>
        </dgm:presLayoutVars>
      </dgm:prSet>
      <dgm:spPr/>
    </dgm:pt>
  </dgm:ptLst>
  <dgm:cxnLst>
    <dgm:cxn modelId="{402B0309-B3C4-446B-AB89-F7DC1772665C}" srcId="{75B5AD88-1017-4B53-8C18-500EAA0BE4E5}" destId="{C28EA81C-606D-46BB-A8F2-504B78CE380E}" srcOrd="4" destOrd="0" parTransId="{68960C2B-EBFA-4E7A-BB09-EB373458916B}" sibTransId="{04F9AC56-E00A-4E52-B569-6E86DDEDC366}"/>
    <dgm:cxn modelId="{8D6AB009-A901-42D5-B6B5-4D41AC13A9AF}" type="presOf" srcId="{F64FBC45-98D2-4D22-9F5B-044B41CB662F}" destId="{51F9AE60-DDE4-419A-8D52-AF386AE9EBF0}" srcOrd="0" destOrd="0" presId="urn:microsoft.com/office/officeart/2005/8/layout/hList1"/>
    <dgm:cxn modelId="{EC45660C-6869-4BFB-BD87-20BD16718867}" srcId="{F64FBC45-98D2-4D22-9F5B-044B41CB662F}" destId="{AD9E810B-A788-4FEF-9DCA-D505795E4F23}" srcOrd="0" destOrd="0" parTransId="{5C0AAFBE-8656-418D-96DA-784BF0B13301}" sibTransId="{3627B481-7844-45D8-BF6B-DA1A5C9F2D09}"/>
    <dgm:cxn modelId="{00EF1313-9AE3-40DB-A522-1D59C58C25BA}" type="presOf" srcId="{4585F73E-A57E-4B51-829F-1F723757087C}" destId="{FD2E56E3-2274-40D7-9FBE-922F057B8A20}" srcOrd="0" destOrd="5" presId="urn:microsoft.com/office/officeart/2005/8/layout/hList1"/>
    <dgm:cxn modelId="{A1F87129-50FA-4D44-9365-7048B5ADD01C}" srcId="{75B5AD88-1017-4B53-8C18-500EAA0BE4E5}" destId="{22EA8206-2EF4-4C7A-810C-391701F53AEE}" srcOrd="2" destOrd="0" parTransId="{1D6C4F50-9938-43BC-98BD-5E51408AECAE}" sibTransId="{185D80DC-1853-47BB-88CE-BC00EFE3C30D}"/>
    <dgm:cxn modelId="{0BD8705C-3E46-4221-A90A-40CD78C0D656}" type="presOf" srcId="{C28EA81C-606D-46BB-A8F2-504B78CE380E}" destId="{FD2E56E3-2274-40D7-9FBE-922F057B8A20}" srcOrd="0" destOrd="4" presId="urn:microsoft.com/office/officeart/2005/8/layout/hList1"/>
    <dgm:cxn modelId="{AD1BFD60-4E5E-4ECE-8A0D-0CCFB6C1C9A2}" srcId="{75B5AD88-1017-4B53-8C18-500EAA0BE4E5}" destId="{18FD1183-2493-4EFE-8122-EDCF75062A3F}" srcOrd="0" destOrd="0" parTransId="{30DD4320-873E-4CF3-930C-65E196E3F0FB}" sibTransId="{C21FFEF5-C7CD-4436-8F15-11DFFFAFECA2}"/>
    <dgm:cxn modelId="{F6F0E54E-2586-457E-8801-D8E9A1362822}" srcId="{75B5AD88-1017-4B53-8C18-500EAA0BE4E5}" destId="{7D299012-976B-4965-9B66-AAB72B98F333}" srcOrd="3" destOrd="0" parTransId="{30909D6A-AC48-4673-A831-A455478F3756}" sibTransId="{1C4ED4B9-6C93-48F8-96AF-8AF74C7DA6E2}"/>
    <dgm:cxn modelId="{5318F171-4795-4527-8BA5-32104978BD21}" srcId="{75B5AD88-1017-4B53-8C18-500EAA0BE4E5}" destId="{EB7C0F5C-7D5D-4491-835E-690E295BA40A}" srcOrd="1" destOrd="0" parTransId="{503160EB-89B8-4A6E-ACAE-77FD807294A6}" sibTransId="{92DBD315-D420-45F5-AC78-09199529B312}"/>
    <dgm:cxn modelId="{1A0F0756-006C-45B9-B5D7-930903398AD1}" type="presOf" srcId="{22EA8206-2EF4-4C7A-810C-391701F53AEE}" destId="{FD2E56E3-2274-40D7-9FBE-922F057B8A20}" srcOrd="0" destOrd="2" presId="urn:microsoft.com/office/officeart/2005/8/layout/hList1"/>
    <dgm:cxn modelId="{E9D82659-C079-4494-ADEF-444A26CD3745}" type="presOf" srcId="{915FF1E3-3E81-4616-BBD0-8E5AAE42FA11}" destId="{AE287B7C-97CA-4D2E-A4F9-08592717E16F}" srcOrd="0" destOrd="0" presId="urn:microsoft.com/office/officeart/2005/8/layout/hList1"/>
    <dgm:cxn modelId="{137FB88E-20A9-428D-9789-AFC7B2B618B7}" type="presOf" srcId="{EB7C0F5C-7D5D-4491-835E-690E295BA40A}" destId="{FD2E56E3-2274-40D7-9FBE-922F057B8A20}" srcOrd="0" destOrd="1" presId="urn:microsoft.com/office/officeart/2005/8/layout/hList1"/>
    <dgm:cxn modelId="{207EF398-B89B-4202-AD67-5B15421A5A73}" srcId="{AD9E810B-A788-4FEF-9DCA-D505795E4F23}" destId="{3C7AC3BC-C469-43B7-BD74-89A9AFA1EE95}" srcOrd="1" destOrd="0" parTransId="{09E6E3DC-A673-4AAD-9016-1AFE36BF431A}" sibTransId="{DAA28665-7F3B-4A90-B030-F5A4D8C3152B}"/>
    <dgm:cxn modelId="{961378C2-6DA9-4590-B6FA-54F651B3EEAC}" type="presOf" srcId="{75B5AD88-1017-4B53-8C18-500EAA0BE4E5}" destId="{BB0C6D18-0ACE-4A08-B6F7-910CB1E807B8}" srcOrd="0" destOrd="0" presId="urn:microsoft.com/office/officeart/2005/8/layout/hList1"/>
    <dgm:cxn modelId="{63AACBCE-03FE-4750-A07A-54DB6FA74D9B}" srcId="{AD9E810B-A788-4FEF-9DCA-D505795E4F23}" destId="{915FF1E3-3E81-4616-BBD0-8E5AAE42FA11}" srcOrd="0" destOrd="0" parTransId="{EAC959E4-2DCD-4826-82DD-B85564F735CB}" sibTransId="{47830A23-F46C-4278-80A1-4AF60B41D7D0}"/>
    <dgm:cxn modelId="{AFF082DA-F675-4196-B238-C8345B9A195F}" srcId="{F64FBC45-98D2-4D22-9F5B-044B41CB662F}" destId="{75B5AD88-1017-4B53-8C18-500EAA0BE4E5}" srcOrd="1" destOrd="0" parTransId="{45A6598A-236D-44AA-98F8-58036891AA66}" sibTransId="{98D51D49-2105-4D70-A50B-E8319F067B5B}"/>
    <dgm:cxn modelId="{CE47BFE6-C6CC-42ED-8C28-1F0D3B8E5838}" type="presOf" srcId="{3C7AC3BC-C469-43B7-BD74-89A9AFA1EE95}" destId="{AE287B7C-97CA-4D2E-A4F9-08592717E16F}" srcOrd="0" destOrd="1" presId="urn:microsoft.com/office/officeart/2005/8/layout/hList1"/>
    <dgm:cxn modelId="{2C2DBCF4-D9AF-4BF9-976C-BE2F2FDA064B}" type="presOf" srcId="{AD9E810B-A788-4FEF-9DCA-D505795E4F23}" destId="{05E6FDD7-305A-4789-96F9-F76F0518D77A}" srcOrd="0" destOrd="0" presId="urn:microsoft.com/office/officeart/2005/8/layout/hList1"/>
    <dgm:cxn modelId="{05B0ACF5-E689-4871-B8D0-4FB4EC013764}" srcId="{75B5AD88-1017-4B53-8C18-500EAA0BE4E5}" destId="{4585F73E-A57E-4B51-829F-1F723757087C}" srcOrd="5" destOrd="0" parTransId="{DC24B55C-3C07-4C29-A058-D8A1D5414628}" sibTransId="{B14371E2-942B-47C3-B2FF-730B526D1102}"/>
    <dgm:cxn modelId="{C6B2D0F8-E54D-410B-9ECB-2666932B4B79}" type="presOf" srcId="{7D299012-976B-4965-9B66-AAB72B98F333}" destId="{FD2E56E3-2274-40D7-9FBE-922F057B8A20}" srcOrd="0" destOrd="3" presId="urn:microsoft.com/office/officeart/2005/8/layout/hList1"/>
    <dgm:cxn modelId="{C2C3FFFC-A710-4CC9-BD09-22DEB37AB520}" type="presOf" srcId="{18FD1183-2493-4EFE-8122-EDCF75062A3F}" destId="{FD2E56E3-2274-40D7-9FBE-922F057B8A20}" srcOrd="0" destOrd="0" presId="urn:microsoft.com/office/officeart/2005/8/layout/hList1"/>
    <dgm:cxn modelId="{6C55A91A-FB68-4481-9BC5-72ECE7965E52}" type="presParOf" srcId="{51F9AE60-DDE4-419A-8D52-AF386AE9EBF0}" destId="{482FB7AA-E49C-47A6-A7A3-835B0728AC61}" srcOrd="0" destOrd="0" presId="urn:microsoft.com/office/officeart/2005/8/layout/hList1"/>
    <dgm:cxn modelId="{BC386934-AE8A-4FDE-8FF2-CA95163C3680}" type="presParOf" srcId="{482FB7AA-E49C-47A6-A7A3-835B0728AC61}" destId="{05E6FDD7-305A-4789-96F9-F76F0518D77A}" srcOrd="0" destOrd="0" presId="urn:microsoft.com/office/officeart/2005/8/layout/hList1"/>
    <dgm:cxn modelId="{4D67ABFD-BD0A-4B6F-B1C1-2AAA6FB1EA28}" type="presParOf" srcId="{482FB7AA-E49C-47A6-A7A3-835B0728AC61}" destId="{AE287B7C-97CA-4D2E-A4F9-08592717E16F}" srcOrd="1" destOrd="0" presId="urn:microsoft.com/office/officeart/2005/8/layout/hList1"/>
    <dgm:cxn modelId="{1224F287-C0BD-4DD5-96B0-6CD6CD7EE2CE}" type="presParOf" srcId="{51F9AE60-DDE4-419A-8D52-AF386AE9EBF0}" destId="{2E18E215-20C3-42B0-AE2D-3D5CBF4436EF}" srcOrd="1" destOrd="0" presId="urn:microsoft.com/office/officeart/2005/8/layout/hList1"/>
    <dgm:cxn modelId="{C09387C5-6DA1-4CE5-9AF5-7FA614592CA9}" type="presParOf" srcId="{51F9AE60-DDE4-419A-8D52-AF386AE9EBF0}" destId="{64242D19-B99D-4144-900D-3C7A428965FC}" srcOrd="2" destOrd="0" presId="urn:microsoft.com/office/officeart/2005/8/layout/hList1"/>
    <dgm:cxn modelId="{6DE428EE-D298-43A3-8E7B-063E5B43BB9D}" type="presParOf" srcId="{64242D19-B99D-4144-900D-3C7A428965FC}" destId="{BB0C6D18-0ACE-4A08-B6F7-910CB1E807B8}" srcOrd="0" destOrd="0" presId="urn:microsoft.com/office/officeart/2005/8/layout/hList1"/>
    <dgm:cxn modelId="{C3F42BF0-CD3E-435B-9E43-851A5BD9848F}" type="presParOf" srcId="{64242D19-B99D-4144-900D-3C7A428965FC}" destId="{FD2E56E3-2274-40D7-9FBE-922F057B8A2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2B883-87E5-4699-8E75-BAD121EB5EDD}">
      <dsp:nvSpPr>
        <dsp:cNvPr id="0" name=""/>
        <dsp:cNvSpPr/>
      </dsp:nvSpPr>
      <dsp:spPr>
        <a:xfrm>
          <a:off x="431623" y="726213"/>
          <a:ext cx="3949494" cy="3949494"/>
        </a:xfrm>
        <a:prstGeom prst="pie">
          <a:avLst>
            <a:gd name="adj1" fmla="val 16200000"/>
            <a:gd name="adj2" fmla="val 2052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kumimoji="1" lang="zh-CN" sz="1500" kern="1200"/>
            <a:t>课堂测验</a:t>
          </a:r>
          <a:endParaRPr lang="en-US" sz="1500" kern="1200"/>
        </a:p>
      </dsp:txBody>
      <dsp:txXfrm>
        <a:off x="2491942" y="1390104"/>
        <a:ext cx="1269480" cy="846320"/>
      </dsp:txXfrm>
    </dsp:sp>
    <dsp:sp modelId="{F4BB3F11-C5A5-4102-BB2D-B9E4E99CC4F6}">
      <dsp:nvSpPr>
        <dsp:cNvPr id="0" name=""/>
        <dsp:cNvSpPr/>
      </dsp:nvSpPr>
      <dsp:spPr>
        <a:xfrm>
          <a:off x="465476" y="831532"/>
          <a:ext cx="3949494" cy="3949494"/>
        </a:xfrm>
        <a:prstGeom prst="pie">
          <a:avLst>
            <a:gd name="adj1" fmla="val 20520000"/>
            <a:gd name="adj2" fmla="val 324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kumimoji="1" lang="zh-CN" sz="1500" kern="1200"/>
            <a:t>期末考试</a:t>
          </a:r>
          <a:endParaRPr lang="en-US" sz="1500" kern="1200"/>
        </a:p>
      </dsp:txBody>
      <dsp:txXfrm>
        <a:off x="3009138" y="2636075"/>
        <a:ext cx="1175444" cy="940355"/>
      </dsp:txXfrm>
    </dsp:sp>
    <dsp:sp modelId="{2B2B454D-A287-4D36-8828-3ED8C77079F2}">
      <dsp:nvSpPr>
        <dsp:cNvPr id="0" name=""/>
        <dsp:cNvSpPr/>
      </dsp:nvSpPr>
      <dsp:spPr>
        <a:xfrm>
          <a:off x="376142" y="896417"/>
          <a:ext cx="3949494" cy="3949494"/>
        </a:xfrm>
        <a:prstGeom prst="pie">
          <a:avLst>
            <a:gd name="adj1" fmla="val 3240000"/>
            <a:gd name="adj2" fmla="val 756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kumimoji="1" lang="zh-CN" sz="1500" kern="1200"/>
            <a:t>设计与编程项目（选做，做可为期末考试加分）</a:t>
          </a:r>
          <a:endParaRPr lang="en-US" sz="1500" kern="1200"/>
        </a:p>
      </dsp:txBody>
      <dsp:txXfrm>
        <a:off x="1786676" y="3670467"/>
        <a:ext cx="1128426" cy="1034391"/>
      </dsp:txXfrm>
    </dsp:sp>
    <dsp:sp modelId="{C2B86857-E1C0-40C7-98E6-C8046716F175}">
      <dsp:nvSpPr>
        <dsp:cNvPr id="0" name=""/>
        <dsp:cNvSpPr/>
      </dsp:nvSpPr>
      <dsp:spPr>
        <a:xfrm>
          <a:off x="286808" y="831532"/>
          <a:ext cx="3949494" cy="3949494"/>
        </a:xfrm>
        <a:prstGeom prst="pie">
          <a:avLst>
            <a:gd name="adj1" fmla="val 7560000"/>
            <a:gd name="adj2" fmla="val 1188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t" anchorCtr="0">
          <a:noAutofit/>
        </a:bodyPr>
        <a:lstStyle/>
        <a:p>
          <a:pPr marL="0" lvl="0" indent="0" algn="l" defTabSz="666750">
            <a:lnSpc>
              <a:spcPct val="90000"/>
            </a:lnSpc>
            <a:spcBef>
              <a:spcPct val="0"/>
            </a:spcBef>
            <a:spcAft>
              <a:spcPct val="35000"/>
            </a:spcAft>
            <a:buNone/>
          </a:pPr>
          <a:r>
            <a:rPr kumimoji="1" lang="zh-CN" sz="1500" kern="1200"/>
            <a:t>课堂考勤</a:t>
          </a:r>
          <a:endParaRPr lang="en-US" sz="1500" kern="1200"/>
        </a:p>
        <a:p>
          <a:pPr marL="114300" lvl="1" indent="-114300" algn="l" defTabSz="533400">
            <a:lnSpc>
              <a:spcPct val="90000"/>
            </a:lnSpc>
            <a:spcBef>
              <a:spcPct val="0"/>
            </a:spcBef>
            <a:spcAft>
              <a:spcPct val="15000"/>
            </a:spcAft>
            <a:buChar char="•"/>
          </a:pPr>
          <a:r>
            <a:rPr kumimoji="1" lang="zh-CN" sz="1200" kern="1200"/>
            <a:t>每次点名，请假需要假条</a:t>
          </a:r>
          <a:endParaRPr lang="en-US" sz="1200" kern="1200"/>
        </a:p>
      </dsp:txBody>
      <dsp:txXfrm>
        <a:off x="517195" y="2636075"/>
        <a:ext cx="1175444" cy="940355"/>
      </dsp:txXfrm>
    </dsp:sp>
    <dsp:sp modelId="{D9C2D24F-30B6-431D-955C-3190C260F1B2}">
      <dsp:nvSpPr>
        <dsp:cNvPr id="0" name=""/>
        <dsp:cNvSpPr/>
      </dsp:nvSpPr>
      <dsp:spPr>
        <a:xfrm>
          <a:off x="320661" y="726213"/>
          <a:ext cx="3949494" cy="3949494"/>
        </a:xfrm>
        <a:prstGeom prst="pie">
          <a:avLst>
            <a:gd name="adj1" fmla="val 1188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kumimoji="1" lang="zh-CN" sz="1500" kern="1200"/>
            <a:t>回答问题</a:t>
          </a:r>
          <a:endParaRPr lang="en-US" sz="1500" kern="1200"/>
        </a:p>
      </dsp:txBody>
      <dsp:txXfrm>
        <a:off x="940355" y="1390104"/>
        <a:ext cx="1269480" cy="846320"/>
      </dsp:txXfrm>
    </dsp:sp>
    <dsp:sp modelId="{209CD512-A9DD-4516-B5D6-4BE7FC47A660}">
      <dsp:nvSpPr>
        <dsp:cNvPr id="0" name=""/>
        <dsp:cNvSpPr/>
      </dsp:nvSpPr>
      <dsp:spPr>
        <a:xfrm>
          <a:off x="186944" y="481720"/>
          <a:ext cx="4438479" cy="4438479"/>
        </a:xfrm>
        <a:prstGeom prst="circularArrow">
          <a:avLst>
            <a:gd name="adj1" fmla="val 5085"/>
            <a:gd name="adj2" fmla="val 327528"/>
            <a:gd name="adj3" fmla="val 20192361"/>
            <a:gd name="adj4" fmla="val 16200324"/>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D0239D-54E6-49FF-8829-52446E81E9CB}">
      <dsp:nvSpPr>
        <dsp:cNvPr id="0" name=""/>
        <dsp:cNvSpPr/>
      </dsp:nvSpPr>
      <dsp:spPr>
        <a:xfrm>
          <a:off x="221256" y="587005"/>
          <a:ext cx="4438479" cy="4438479"/>
        </a:xfrm>
        <a:prstGeom prst="circularArrow">
          <a:avLst>
            <a:gd name="adj1" fmla="val 5085"/>
            <a:gd name="adj2" fmla="val 327528"/>
            <a:gd name="adj3" fmla="val 2912753"/>
            <a:gd name="adj4" fmla="val 20519953"/>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FAB609-878D-412F-AB45-70974058808A}">
      <dsp:nvSpPr>
        <dsp:cNvPr id="0" name=""/>
        <dsp:cNvSpPr/>
      </dsp:nvSpPr>
      <dsp:spPr>
        <a:xfrm>
          <a:off x="131649" y="652088"/>
          <a:ext cx="4438479" cy="4438479"/>
        </a:xfrm>
        <a:prstGeom prst="circularArrow">
          <a:avLst>
            <a:gd name="adj1" fmla="val 5085"/>
            <a:gd name="adj2" fmla="val 327528"/>
            <a:gd name="adj3" fmla="val 7232777"/>
            <a:gd name="adj4" fmla="val 3239695"/>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8048AB-973D-46D1-A850-734F23C27BD5}">
      <dsp:nvSpPr>
        <dsp:cNvPr id="0" name=""/>
        <dsp:cNvSpPr/>
      </dsp:nvSpPr>
      <dsp:spPr>
        <a:xfrm>
          <a:off x="42043" y="587005"/>
          <a:ext cx="4438479" cy="4438479"/>
        </a:xfrm>
        <a:prstGeom prst="circularArrow">
          <a:avLst>
            <a:gd name="adj1" fmla="val 5085"/>
            <a:gd name="adj2" fmla="val 327528"/>
            <a:gd name="adj3" fmla="val 11552519"/>
            <a:gd name="adj4" fmla="val 7559718"/>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3A9294-B73F-4753-8E59-0A779993CB1B}">
      <dsp:nvSpPr>
        <dsp:cNvPr id="0" name=""/>
        <dsp:cNvSpPr/>
      </dsp:nvSpPr>
      <dsp:spPr>
        <a:xfrm>
          <a:off x="76354" y="481720"/>
          <a:ext cx="4438479" cy="4438479"/>
        </a:xfrm>
        <a:prstGeom prst="circularArrow">
          <a:avLst>
            <a:gd name="adj1" fmla="val 5085"/>
            <a:gd name="adj2" fmla="val 327528"/>
            <a:gd name="adj3" fmla="val 15872148"/>
            <a:gd name="adj4" fmla="val 11880111"/>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4754E-3918-4050-B0C4-D1AA99D03902}">
      <dsp:nvSpPr>
        <dsp:cNvPr id="0" name=""/>
        <dsp:cNvSpPr/>
      </dsp:nvSpPr>
      <dsp:spPr>
        <a:xfrm rot="5400000">
          <a:off x="2653248" y="-733149"/>
          <a:ext cx="1316235" cy="3116579"/>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kumimoji="1" lang="zh-CN" sz="1400" kern="1200"/>
            <a:t>利用领域特定知识帮助推理，专家系统</a:t>
          </a:r>
          <a:endParaRPr lang="en-US" sz="1400" kern="1200"/>
        </a:p>
        <a:p>
          <a:pPr marL="114300" lvl="1" indent="-114300" algn="l" defTabSz="622300">
            <a:lnSpc>
              <a:spcPct val="90000"/>
            </a:lnSpc>
            <a:spcBef>
              <a:spcPct val="0"/>
            </a:spcBef>
            <a:spcAft>
              <a:spcPct val="15000"/>
            </a:spcAft>
            <a:buChar char="•"/>
          </a:pPr>
          <a:r>
            <a:rPr kumimoji="1" lang="zh-CN" sz="1400" kern="1200"/>
            <a:t>知识表达和推理用编程语言，</a:t>
          </a:r>
          <a:r>
            <a:rPr kumimoji="1" lang="en-US" sz="1400" kern="1200"/>
            <a:t>Prolog,</a:t>
          </a:r>
          <a:r>
            <a:rPr kumimoji="1" lang="zh-CN" sz="1400" kern="1200"/>
            <a:t> </a:t>
          </a:r>
          <a:r>
            <a:rPr kumimoji="1" lang="en-US" sz="1400" kern="1200"/>
            <a:t>Planner</a:t>
          </a:r>
          <a:r>
            <a:rPr kumimoji="1" lang="zh-CN" sz="1400" kern="1200"/>
            <a:t>等</a:t>
          </a:r>
          <a:endParaRPr lang="en-US" sz="1400" kern="1200"/>
        </a:p>
      </dsp:txBody>
      <dsp:txXfrm rot="-5400000">
        <a:off x="1753077" y="231275"/>
        <a:ext cx="3052326" cy="1187729"/>
      </dsp:txXfrm>
    </dsp:sp>
    <dsp:sp modelId="{C2B3C33E-9CD9-46C2-8127-A479EE4FCE26}">
      <dsp:nvSpPr>
        <dsp:cNvPr id="0" name=""/>
        <dsp:cNvSpPr/>
      </dsp:nvSpPr>
      <dsp:spPr>
        <a:xfrm>
          <a:off x="0" y="2492"/>
          <a:ext cx="1753076" cy="16452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kumimoji="1" lang="zh-CN" sz="2200" kern="1200"/>
            <a:t>1</a:t>
          </a:r>
          <a:r>
            <a:rPr kumimoji="1" lang="en-US" sz="2200" kern="1200"/>
            <a:t>970-80</a:t>
          </a:r>
          <a:r>
            <a:rPr kumimoji="1" lang="zh-CN" sz="2200" kern="1200"/>
            <a:t>：知识推理系统</a:t>
          </a:r>
          <a:endParaRPr lang="en-US" sz="2200" kern="1200"/>
        </a:p>
      </dsp:txBody>
      <dsp:txXfrm>
        <a:off x="80317" y="82809"/>
        <a:ext cx="1592442" cy="1484660"/>
      </dsp:txXfrm>
    </dsp:sp>
    <dsp:sp modelId="{FD065751-57A4-4230-B43B-3A55EBA4F765}">
      <dsp:nvSpPr>
        <dsp:cNvPr id="0" name=""/>
        <dsp:cNvSpPr/>
      </dsp:nvSpPr>
      <dsp:spPr>
        <a:xfrm rot="5400000">
          <a:off x="2653248" y="994410"/>
          <a:ext cx="1316235" cy="3116579"/>
        </a:xfrm>
        <a:prstGeom prst="round2SameRect">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3369881"/>
              <a:satOff val="-11416"/>
              <a:lumOff val="-146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kumimoji="1" lang="en-US" sz="1400" kern="1200"/>
            <a:t>1982</a:t>
          </a:r>
          <a:r>
            <a:rPr kumimoji="1" lang="zh-CN" sz="1400" kern="1200"/>
            <a:t>，第一个商用专家系统</a:t>
          </a:r>
          <a:r>
            <a:rPr kumimoji="1" lang="en-US" sz="1400" kern="1200"/>
            <a:t>R1</a:t>
          </a:r>
          <a:r>
            <a:rPr kumimoji="1" lang="zh-CN" sz="1400" kern="1200"/>
            <a:t>，帮助配置计算机系统配件</a:t>
          </a:r>
          <a:endParaRPr lang="en-US" sz="1400" kern="1200"/>
        </a:p>
        <a:p>
          <a:pPr marL="114300" lvl="1" indent="-114300" algn="l" defTabSz="622300">
            <a:lnSpc>
              <a:spcPct val="90000"/>
            </a:lnSpc>
            <a:spcBef>
              <a:spcPct val="0"/>
            </a:spcBef>
            <a:spcAft>
              <a:spcPct val="15000"/>
            </a:spcAft>
            <a:buChar char="•"/>
          </a:pPr>
          <a:r>
            <a:rPr kumimoji="1" lang="zh-CN" sz="1400" kern="1200"/>
            <a:t>1</a:t>
          </a:r>
          <a:r>
            <a:rPr kumimoji="1" lang="en-US" sz="1400" kern="1200"/>
            <a:t>988-93</a:t>
          </a:r>
          <a:r>
            <a:rPr kumimoji="1" lang="zh-CN" sz="1400" kern="1200"/>
            <a:t>，专家系统在工商业应用中不能达到预期成果，“人工智能的冬天”</a:t>
          </a:r>
          <a:endParaRPr lang="en-US" sz="1400" kern="1200"/>
        </a:p>
      </dsp:txBody>
      <dsp:txXfrm rot="-5400000">
        <a:off x="1753077" y="1958835"/>
        <a:ext cx="3052326" cy="1187729"/>
      </dsp:txXfrm>
    </dsp:sp>
    <dsp:sp modelId="{7EE16865-24C5-440E-B263-0E321041B8F5}">
      <dsp:nvSpPr>
        <dsp:cNvPr id="0" name=""/>
        <dsp:cNvSpPr/>
      </dsp:nvSpPr>
      <dsp:spPr>
        <a:xfrm>
          <a:off x="0" y="1730052"/>
          <a:ext cx="1753076" cy="1645294"/>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kumimoji="1" lang="zh-CN" sz="2200" kern="1200"/>
            <a:t>1</a:t>
          </a:r>
          <a:r>
            <a:rPr kumimoji="1" lang="en-US" sz="2200" kern="1200"/>
            <a:t>980--</a:t>
          </a:r>
          <a:r>
            <a:rPr kumimoji="1" lang="zh-CN" sz="2200" kern="1200"/>
            <a:t>：人工智能开始在工业界应用</a:t>
          </a:r>
          <a:endParaRPr lang="en-US" sz="2200" kern="1200"/>
        </a:p>
      </dsp:txBody>
      <dsp:txXfrm>
        <a:off x="80317" y="1810369"/>
        <a:ext cx="1592442" cy="1484660"/>
      </dsp:txXfrm>
    </dsp:sp>
    <dsp:sp modelId="{DA8EBF15-B668-466D-9F5F-A70AB536F503}">
      <dsp:nvSpPr>
        <dsp:cNvPr id="0" name=""/>
        <dsp:cNvSpPr/>
      </dsp:nvSpPr>
      <dsp:spPr>
        <a:xfrm rot="5400000">
          <a:off x="2653248" y="2721969"/>
          <a:ext cx="1316235" cy="3116579"/>
        </a:xfrm>
        <a:prstGeom prst="round2Same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kumimoji="1" lang="zh-CN" sz="1400" kern="1200"/>
            <a:t>误差反响传播算法；多层神经网络</a:t>
          </a:r>
          <a:endParaRPr lang="en-US" sz="1400" kern="1200"/>
        </a:p>
      </dsp:txBody>
      <dsp:txXfrm rot="-5400000">
        <a:off x="1753077" y="3686394"/>
        <a:ext cx="3052326" cy="1187729"/>
      </dsp:txXfrm>
    </dsp:sp>
    <dsp:sp modelId="{0D6E604B-8515-4962-82E6-63377E809B91}">
      <dsp:nvSpPr>
        <dsp:cNvPr id="0" name=""/>
        <dsp:cNvSpPr/>
      </dsp:nvSpPr>
      <dsp:spPr>
        <a:xfrm>
          <a:off x="0" y="3457612"/>
          <a:ext cx="1753076" cy="1645294"/>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kumimoji="1" lang="en-US" sz="2200" kern="1200"/>
            <a:t>1986--</a:t>
          </a:r>
          <a:r>
            <a:rPr kumimoji="1" lang="zh-CN" sz="2200" kern="1200"/>
            <a:t>：神经网络的再次兴起</a:t>
          </a:r>
          <a:endParaRPr lang="en-US" sz="2200" kern="1200"/>
        </a:p>
      </dsp:txBody>
      <dsp:txXfrm>
        <a:off x="80317" y="3537929"/>
        <a:ext cx="1592442" cy="14846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6A300-5680-4BE4-86DF-B1569DC7A0EC}">
      <dsp:nvSpPr>
        <dsp:cNvPr id="0" name=""/>
        <dsp:cNvSpPr/>
      </dsp:nvSpPr>
      <dsp:spPr>
        <a:xfrm>
          <a:off x="977040" y="517"/>
          <a:ext cx="3908162" cy="28565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5829" tIns="725551" rIns="75829" bIns="725551" numCol="1" spcCol="1270" anchor="ctr" anchorCtr="0">
          <a:noAutofit/>
        </a:bodyPr>
        <a:lstStyle/>
        <a:p>
          <a:pPr marL="0" lvl="0" indent="0" algn="l" defTabSz="933450">
            <a:lnSpc>
              <a:spcPct val="90000"/>
            </a:lnSpc>
            <a:spcBef>
              <a:spcPct val="0"/>
            </a:spcBef>
            <a:spcAft>
              <a:spcPct val="35000"/>
            </a:spcAft>
            <a:buNone/>
          </a:pPr>
          <a:r>
            <a:rPr kumimoji="1" lang="zh-CN" sz="2100" kern="1200"/>
            <a:t>创造越来越智能的系统</a:t>
          </a:r>
          <a:endParaRPr lang="en-US" sz="2100" kern="1200"/>
        </a:p>
        <a:p>
          <a:pPr marL="0" lvl="0" indent="0" algn="l" defTabSz="933450">
            <a:lnSpc>
              <a:spcPct val="90000"/>
            </a:lnSpc>
            <a:spcBef>
              <a:spcPct val="0"/>
            </a:spcBef>
            <a:spcAft>
              <a:spcPct val="35000"/>
            </a:spcAft>
            <a:buNone/>
          </a:pPr>
          <a:r>
            <a:rPr kumimoji="1" lang="zh-CN" sz="2100" kern="1200"/>
            <a:t>更好地理解人类智能</a:t>
          </a:r>
          <a:endParaRPr lang="en-US" sz="2100" kern="1200"/>
        </a:p>
        <a:p>
          <a:pPr marL="0" lvl="0" indent="0" algn="l" defTabSz="933450">
            <a:lnSpc>
              <a:spcPct val="90000"/>
            </a:lnSpc>
            <a:spcBef>
              <a:spcPct val="0"/>
            </a:spcBef>
            <a:spcAft>
              <a:spcPct val="35000"/>
            </a:spcAft>
            <a:buNone/>
          </a:pPr>
          <a:r>
            <a:rPr kumimoji="1" lang="zh-CN" sz="2100" kern="1200"/>
            <a:t>扩大智能带给人类的益处</a:t>
          </a:r>
          <a:endParaRPr lang="en-US" sz="2100" kern="1200"/>
        </a:p>
      </dsp:txBody>
      <dsp:txXfrm>
        <a:off x="977040" y="517"/>
        <a:ext cx="3908162" cy="2856500"/>
      </dsp:txXfrm>
    </dsp:sp>
    <dsp:sp modelId="{2E0A9BC9-B0CC-4AF6-8741-4E88411146E2}">
      <dsp:nvSpPr>
        <dsp:cNvPr id="0" name=""/>
        <dsp:cNvSpPr/>
      </dsp:nvSpPr>
      <dsp:spPr>
        <a:xfrm>
          <a:off x="0" y="517"/>
          <a:ext cx="977040" cy="2856500"/>
        </a:xfrm>
        <a:prstGeom prst="re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02" tIns="282159" rIns="51702" bIns="282159" numCol="1" spcCol="1270" anchor="ctr" anchorCtr="0">
          <a:noAutofit/>
        </a:bodyPr>
        <a:lstStyle/>
        <a:p>
          <a:pPr marL="0" lvl="0" indent="0" algn="ctr" defTabSz="1155700">
            <a:lnSpc>
              <a:spcPct val="90000"/>
            </a:lnSpc>
            <a:spcBef>
              <a:spcPct val="0"/>
            </a:spcBef>
            <a:spcAft>
              <a:spcPct val="35000"/>
            </a:spcAft>
            <a:buNone/>
          </a:pPr>
          <a:r>
            <a:rPr kumimoji="1" lang="zh-CN" sz="2600" kern="1200"/>
            <a:t>人工智能研究的目的</a:t>
          </a:r>
          <a:endParaRPr lang="en-US" sz="2600" kern="1200"/>
        </a:p>
      </dsp:txBody>
      <dsp:txXfrm>
        <a:off x="0" y="517"/>
        <a:ext cx="977040" cy="2856500"/>
      </dsp:txXfrm>
    </dsp:sp>
    <dsp:sp modelId="{A818A9E3-CDB9-479E-8E93-5162E7D2167F}">
      <dsp:nvSpPr>
        <dsp:cNvPr id="0" name=""/>
        <dsp:cNvSpPr/>
      </dsp:nvSpPr>
      <dsp:spPr>
        <a:xfrm>
          <a:off x="977040" y="3028408"/>
          <a:ext cx="3908162" cy="28565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5829" tIns="725551" rIns="75829" bIns="725551" numCol="1" spcCol="1270" anchor="ctr" anchorCtr="0">
          <a:noAutofit/>
        </a:bodyPr>
        <a:lstStyle/>
        <a:p>
          <a:pPr marL="0" lvl="0" indent="0" algn="l" defTabSz="933450">
            <a:lnSpc>
              <a:spcPct val="90000"/>
            </a:lnSpc>
            <a:spcBef>
              <a:spcPct val="0"/>
            </a:spcBef>
            <a:spcAft>
              <a:spcPct val="35000"/>
            </a:spcAft>
            <a:buNone/>
          </a:pPr>
          <a:r>
            <a:rPr kumimoji="1" lang="zh-CN" sz="2100" kern="1200"/>
            <a:t>计算机硬件，嵌入设备</a:t>
          </a:r>
          <a:endParaRPr lang="en-US" sz="2100" kern="1200"/>
        </a:p>
        <a:p>
          <a:pPr marL="0" lvl="0" indent="0" algn="l" defTabSz="933450">
            <a:lnSpc>
              <a:spcPct val="90000"/>
            </a:lnSpc>
            <a:spcBef>
              <a:spcPct val="0"/>
            </a:spcBef>
            <a:spcAft>
              <a:spcPct val="35000"/>
            </a:spcAft>
            <a:buNone/>
          </a:pPr>
          <a:r>
            <a:rPr kumimoji="1" lang="zh-CN" sz="2100" kern="1200"/>
            <a:t>软件编程的发展</a:t>
          </a:r>
          <a:endParaRPr lang="en-US" sz="2100" kern="1200"/>
        </a:p>
        <a:p>
          <a:pPr marL="0" lvl="0" indent="0" algn="l" defTabSz="933450">
            <a:lnSpc>
              <a:spcPct val="90000"/>
            </a:lnSpc>
            <a:spcBef>
              <a:spcPct val="0"/>
            </a:spcBef>
            <a:spcAft>
              <a:spcPct val="35000"/>
            </a:spcAft>
            <a:buNone/>
          </a:pPr>
          <a:r>
            <a:rPr kumimoji="1" lang="zh-CN" sz="2100" kern="1200"/>
            <a:t>机器学习算法，优化算法的制约</a:t>
          </a:r>
          <a:endParaRPr lang="en-US" sz="2100" kern="1200"/>
        </a:p>
      </dsp:txBody>
      <dsp:txXfrm>
        <a:off x="977040" y="3028408"/>
        <a:ext cx="3908162" cy="2856500"/>
      </dsp:txXfrm>
    </dsp:sp>
    <dsp:sp modelId="{F8744A62-00FE-46F6-B816-BE135D9EE4C0}">
      <dsp:nvSpPr>
        <dsp:cNvPr id="0" name=""/>
        <dsp:cNvSpPr/>
      </dsp:nvSpPr>
      <dsp:spPr>
        <a:xfrm>
          <a:off x="0" y="3028408"/>
          <a:ext cx="977040" cy="2856500"/>
        </a:xfrm>
        <a:prstGeom prst="re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02" tIns="282159" rIns="51702" bIns="282159" numCol="1" spcCol="1270" anchor="ctr" anchorCtr="0">
          <a:noAutofit/>
        </a:bodyPr>
        <a:lstStyle/>
        <a:p>
          <a:pPr marL="0" lvl="0" indent="0" algn="ctr" defTabSz="1155700">
            <a:lnSpc>
              <a:spcPct val="90000"/>
            </a:lnSpc>
            <a:spcBef>
              <a:spcPct val="0"/>
            </a:spcBef>
            <a:spcAft>
              <a:spcPct val="35000"/>
            </a:spcAft>
            <a:buNone/>
          </a:pPr>
          <a:r>
            <a:rPr kumimoji="1" lang="zh-CN" sz="2600" kern="1200"/>
            <a:t>受工具的制约</a:t>
          </a:r>
          <a:endParaRPr lang="en-US" sz="2600" kern="1200"/>
        </a:p>
      </dsp:txBody>
      <dsp:txXfrm>
        <a:off x="0" y="3028408"/>
        <a:ext cx="977040" cy="2856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F4BC6-9CBC-49DE-B05B-2AFA0FE16A2E}">
      <dsp:nvSpPr>
        <dsp:cNvPr id="0" name=""/>
        <dsp:cNvSpPr/>
      </dsp:nvSpPr>
      <dsp:spPr>
        <a:xfrm>
          <a:off x="835783" y="2223"/>
          <a:ext cx="3198089" cy="97541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zh-CN" sz="2000" kern="1200"/>
            <a:t>计算机科学与工程中的一个科学研究领域</a:t>
          </a:r>
          <a:endParaRPr lang="en-US" sz="2000" kern="1200"/>
        </a:p>
      </dsp:txBody>
      <dsp:txXfrm>
        <a:off x="835783" y="2223"/>
        <a:ext cx="3198089" cy="975417"/>
      </dsp:txXfrm>
    </dsp:sp>
    <dsp:sp modelId="{2D503F5B-18C7-4DDE-9364-68B74B19A001}">
      <dsp:nvSpPr>
        <dsp:cNvPr id="0" name=""/>
        <dsp:cNvSpPr/>
      </dsp:nvSpPr>
      <dsp:spPr>
        <a:xfrm>
          <a:off x="835783" y="1377402"/>
          <a:ext cx="3198089" cy="97541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zh-CN" sz="2000" kern="1200"/>
            <a:t>研究目标：不仅是理解，而且是去建造</a:t>
          </a:r>
          <a:r>
            <a:rPr kumimoji="1" lang="zh-CN" sz="2000" i="1" kern="1200"/>
            <a:t>智能体</a:t>
          </a:r>
          <a:endParaRPr lang="en-US" sz="2000" kern="1200"/>
        </a:p>
      </dsp:txBody>
      <dsp:txXfrm>
        <a:off x="835783" y="1377402"/>
        <a:ext cx="3198089" cy="975417"/>
      </dsp:txXfrm>
    </dsp:sp>
    <dsp:sp modelId="{4EA5370D-F093-48F1-A967-CCAE4E170515}">
      <dsp:nvSpPr>
        <dsp:cNvPr id="0" name=""/>
        <dsp:cNvSpPr/>
      </dsp:nvSpPr>
      <dsp:spPr>
        <a:xfrm>
          <a:off x="835783" y="2752580"/>
          <a:ext cx="3198089" cy="97541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zh-CN" sz="2000" kern="1200"/>
            <a:t>兴起于二战结束后；“</a:t>
          </a:r>
          <a:r>
            <a:rPr kumimoji="1" lang="en-US" sz="2000" kern="1200"/>
            <a:t>Artificial</a:t>
          </a:r>
          <a:r>
            <a:rPr kumimoji="1" lang="zh-CN" sz="2000" kern="1200"/>
            <a:t> </a:t>
          </a:r>
          <a:r>
            <a:rPr kumimoji="1" lang="en-US" sz="2000" kern="1200"/>
            <a:t>Intelligence</a:t>
          </a:r>
          <a:r>
            <a:rPr kumimoji="1" lang="zh-CN" sz="2000" kern="1200"/>
            <a:t>”名词出现于</a:t>
          </a:r>
          <a:r>
            <a:rPr kumimoji="1" lang="en-US" sz="2000" kern="1200"/>
            <a:t>1956</a:t>
          </a:r>
          <a:endParaRPr lang="en-US" sz="2000" kern="1200"/>
        </a:p>
      </dsp:txBody>
      <dsp:txXfrm>
        <a:off x="835783" y="2752580"/>
        <a:ext cx="3198089" cy="975417"/>
      </dsp:txXfrm>
    </dsp:sp>
    <dsp:sp modelId="{E21F2549-1698-42C0-AA9A-3FBF715CB20A}">
      <dsp:nvSpPr>
        <dsp:cNvPr id="0" name=""/>
        <dsp:cNvSpPr/>
      </dsp:nvSpPr>
      <dsp:spPr>
        <a:xfrm>
          <a:off x="835783" y="4127759"/>
          <a:ext cx="3198089" cy="97541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zh-CN" sz="2000" kern="1200"/>
            <a:t>仍在前沿发展中，许多未解决问题 </a:t>
          </a:r>
          <a:endParaRPr lang="en-US" sz="2000" kern="1200"/>
        </a:p>
      </dsp:txBody>
      <dsp:txXfrm>
        <a:off x="835783" y="4127759"/>
        <a:ext cx="3198089" cy="9754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AB519-62E9-4265-84D0-BE77FC309365}">
      <dsp:nvSpPr>
        <dsp:cNvPr id="0" name=""/>
        <dsp:cNvSpPr/>
      </dsp:nvSpPr>
      <dsp:spPr>
        <a:xfrm>
          <a:off x="2782" y="880669"/>
          <a:ext cx="2026704" cy="101335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kumimoji="1" lang="zh-CN" sz="1500" kern="1200"/>
            <a:t>需要理解人如何思考</a:t>
          </a:r>
          <a:endParaRPr lang="en-US" sz="1500" kern="1200"/>
        </a:p>
      </dsp:txBody>
      <dsp:txXfrm>
        <a:off x="32462" y="910349"/>
        <a:ext cx="1967344" cy="953992"/>
      </dsp:txXfrm>
    </dsp:sp>
    <dsp:sp modelId="{6F448B80-C45C-4F7C-8259-6A7D42A89C77}">
      <dsp:nvSpPr>
        <dsp:cNvPr id="0" name=""/>
        <dsp:cNvSpPr/>
      </dsp:nvSpPr>
      <dsp:spPr>
        <a:xfrm>
          <a:off x="2782" y="2046023"/>
          <a:ext cx="2026704" cy="101335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kumimoji="1" lang="zh-CN" sz="1500" kern="1200"/>
            <a:t>交叉学科：认知科学（</a:t>
          </a:r>
          <a:r>
            <a:rPr kumimoji="1" lang="en-US" sz="1500" kern="1200"/>
            <a:t>Cognitive</a:t>
          </a:r>
          <a:r>
            <a:rPr kumimoji="1" lang="zh-CN" sz="1500" kern="1200"/>
            <a:t> </a:t>
          </a:r>
          <a:r>
            <a:rPr kumimoji="1" lang="en-US" sz="1500" kern="1200"/>
            <a:t>science</a:t>
          </a:r>
          <a:r>
            <a:rPr kumimoji="1" lang="zh-CN" sz="1500" kern="1200"/>
            <a:t>），心理学，神经系统科学</a:t>
          </a:r>
          <a:endParaRPr lang="en-US" sz="1500" kern="1200"/>
        </a:p>
      </dsp:txBody>
      <dsp:txXfrm>
        <a:off x="32462" y="2075703"/>
        <a:ext cx="1967344" cy="953992"/>
      </dsp:txXfrm>
    </dsp:sp>
    <dsp:sp modelId="{9126F27E-E823-4D33-9789-7FA6B913D049}">
      <dsp:nvSpPr>
        <dsp:cNvPr id="0" name=""/>
        <dsp:cNvSpPr/>
      </dsp:nvSpPr>
      <dsp:spPr>
        <a:xfrm rot="17692822">
          <a:off x="1471393" y="1660820"/>
          <a:ext cx="1926868" cy="35727"/>
        </a:xfrm>
        <a:custGeom>
          <a:avLst/>
          <a:gdLst/>
          <a:ahLst/>
          <a:cxnLst/>
          <a:rect l="0" t="0" r="0" b="0"/>
          <a:pathLst>
            <a:path>
              <a:moveTo>
                <a:pt x="0" y="17863"/>
              </a:moveTo>
              <a:lnTo>
                <a:pt x="1926868" y="1786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386656" y="1630512"/>
        <a:ext cx="96343" cy="96343"/>
      </dsp:txXfrm>
    </dsp:sp>
    <dsp:sp modelId="{7B5C6311-A757-40D8-8F0C-88FEF1EB4DB6}">
      <dsp:nvSpPr>
        <dsp:cNvPr id="0" name=""/>
        <dsp:cNvSpPr/>
      </dsp:nvSpPr>
      <dsp:spPr>
        <a:xfrm>
          <a:off x="2840168" y="297991"/>
          <a:ext cx="2026704" cy="101335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kumimoji="1" lang="zh-CN" sz="1500" kern="1200"/>
            <a:t>计算机模型 </a:t>
          </a:r>
          <a:r>
            <a:rPr kumimoji="1" lang="zh-CN" sz="1500" kern="1200">
              <a:sym typeface="Wingdings" panose="05000000000000000000" pitchFamily="2" charset="2"/>
            </a:rPr>
            <a:t></a:t>
          </a:r>
          <a:r>
            <a:rPr kumimoji="1" lang="zh-CN" sz="1500" kern="1200"/>
            <a:t> 人工智能</a:t>
          </a:r>
          <a:endParaRPr lang="en-US" sz="1500" kern="1200"/>
        </a:p>
      </dsp:txBody>
      <dsp:txXfrm>
        <a:off x="2869848" y="327671"/>
        <a:ext cx="1967344" cy="953992"/>
      </dsp:txXfrm>
    </dsp:sp>
    <dsp:sp modelId="{0519A991-B416-415E-AF44-0A1161452111}">
      <dsp:nvSpPr>
        <dsp:cNvPr id="0" name=""/>
        <dsp:cNvSpPr/>
      </dsp:nvSpPr>
      <dsp:spPr>
        <a:xfrm rot="19457599">
          <a:off x="1935649" y="2243497"/>
          <a:ext cx="998357" cy="35727"/>
        </a:xfrm>
        <a:custGeom>
          <a:avLst/>
          <a:gdLst/>
          <a:ahLst/>
          <a:cxnLst/>
          <a:rect l="0" t="0" r="0" b="0"/>
          <a:pathLst>
            <a:path>
              <a:moveTo>
                <a:pt x="0" y="17863"/>
              </a:moveTo>
              <a:lnTo>
                <a:pt x="998357" y="1786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09869" y="2236402"/>
        <a:ext cx="49917" cy="49917"/>
      </dsp:txXfrm>
    </dsp:sp>
    <dsp:sp modelId="{D19CB7A4-F3B4-4C69-970D-5174F4F0D96D}">
      <dsp:nvSpPr>
        <dsp:cNvPr id="0" name=""/>
        <dsp:cNvSpPr/>
      </dsp:nvSpPr>
      <dsp:spPr>
        <a:xfrm>
          <a:off x="2840168" y="1463346"/>
          <a:ext cx="2026704" cy="101335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kumimoji="1" lang="zh-CN" sz="1500" kern="1200"/>
            <a:t>实验技术 </a:t>
          </a:r>
          <a:r>
            <a:rPr kumimoji="1" lang="zh-CN" sz="1500" kern="1200">
              <a:sym typeface="Wingdings" panose="05000000000000000000" pitchFamily="2" charset="2"/>
            </a:rPr>
            <a:t></a:t>
          </a:r>
          <a:r>
            <a:rPr kumimoji="1" lang="zh-CN" sz="1500" kern="1200"/>
            <a:t> 心理学</a:t>
          </a:r>
          <a:endParaRPr lang="en-US" sz="1500" kern="1200"/>
        </a:p>
      </dsp:txBody>
      <dsp:txXfrm>
        <a:off x="2869848" y="1493026"/>
        <a:ext cx="1967344" cy="953992"/>
      </dsp:txXfrm>
    </dsp:sp>
    <dsp:sp modelId="{FFAD09B2-C9B4-4315-A15F-6550AFEEE4BC}">
      <dsp:nvSpPr>
        <dsp:cNvPr id="0" name=""/>
        <dsp:cNvSpPr/>
      </dsp:nvSpPr>
      <dsp:spPr>
        <a:xfrm rot="2142401">
          <a:off x="1935649" y="2826174"/>
          <a:ext cx="998357" cy="35727"/>
        </a:xfrm>
        <a:custGeom>
          <a:avLst/>
          <a:gdLst/>
          <a:ahLst/>
          <a:cxnLst/>
          <a:rect l="0" t="0" r="0" b="0"/>
          <a:pathLst>
            <a:path>
              <a:moveTo>
                <a:pt x="0" y="17863"/>
              </a:moveTo>
              <a:lnTo>
                <a:pt x="998357" y="1786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09869" y="2819079"/>
        <a:ext cx="49917" cy="49917"/>
      </dsp:txXfrm>
    </dsp:sp>
    <dsp:sp modelId="{DB681892-7D57-40B4-8249-068641A8469D}">
      <dsp:nvSpPr>
        <dsp:cNvPr id="0" name=""/>
        <dsp:cNvSpPr/>
      </dsp:nvSpPr>
      <dsp:spPr>
        <a:xfrm>
          <a:off x="2840168" y="2628701"/>
          <a:ext cx="2026704" cy="101335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kumimoji="1" lang="zh-CN" sz="1500" kern="1200"/>
            <a:t>研究人的心智（大脑）</a:t>
          </a:r>
          <a:endParaRPr lang="en-US" sz="1500" kern="1200"/>
        </a:p>
      </dsp:txBody>
      <dsp:txXfrm>
        <a:off x="2869848" y="2658381"/>
        <a:ext cx="1967344" cy="953992"/>
      </dsp:txXfrm>
    </dsp:sp>
    <dsp:sp modelId="{100E0DE5-CF82-49E5-9628-D1CE4651E53C}">
      <dsp:nvSpPr>
        <dsp:cNvPr id="0" name=""/>
        <dsp:cNvSpPr/>
      </dsp:nvSpPr>
      <dsp:spPr>
        <a:xfrm rot="3907178">
          <a:off x="1471393" y="3408852"/>
          <a:ext cx="1926868" cy="35727"/>
        </a:xfrm>
        <a:custGeom>
          <a:avLst/>
          <a:gdLst/>
          <a:ahLst/>
          <a:cxnLst/>
          <a:rect l="0" t="0" r="0" b="0"/>
          <a:pathLst>
            <a:path>
              <a:moveTo>
                <a:pt x="0" y="17863"/>
              </a:moveTo>
              <a:lnTo>
                <a:pt x="1926868" y="1786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386656" y="3378544"/>
        <a:ext cx="96343" cy="96343"/>
      </dsp:txXfrm>
    </dsp:sp>
    <dsp:sp modelId="{80CA0D8C-44E1-4832-8B9F-D67759C3DC53}">
      <dsp:nvSpPr>
        <dsp:cNvPr id="0" name=""/>
        <dsp:cNvSpPr/>
      </dsp:nvSpPr>
      <dsp:spPr>
        <a:xfrm>
          <a:off x="2840168" y="3794056"/>
          <a:ext cx="2026704" cy="101335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kumimoji="1" lang="zh-CN" sz="1500" kern="1200"/>
            <a:t>依赖于对人或动物的实验</a:t>
          </a:r>
          <a:endParaRPr lang="en-US" sz="1500" kern="1200"/>
        </a:p>
      </dsp:txBody>
      <dsp:txXfrm>
        <a:off x="2869848" y="3823736"/>
        <a:ext cx="1967344" cy="953992"/>
      </dsp:txXfrm>
    </dsp:sp>
    <dsp:sp modelId="{3E69FF01-F76C-4535-8AEF-A2731B8369CF}">
      <dsp:nvSpPr>
        <dsp:cNvPr id="0" name=""/>
        <dsp:cNvSpPr/>
      </dsp:nvSpPr>
      <dsp:spPr>
        <a:xfrm>
          <a:off x="2782" y="3211378"/>
          <a:ext cx="2026704" cy="101335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kumimoji="1" lang="zh-CN" sz="1500" kern="1200"/>
            <a:t>人工智能实验对象主要是计算机</a:t>
          </a:r>
          <a:endParaRPr lang="en-US" sz="1500" kern="1200"/>
        </a:p>
      </dsp:txBody>
      <dsp:txXfrm>
        <a:off x="32462" y="3241058"/>
        <a:ext cx="1967344" cy="9539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CD29A-ADBB-4204-865C-C07E9715DDDA}">
      <dsp:nvSpPr>
        <dsp:cNvPr id="0" name=""/>
        <dsp:cNvSpPr/>
      </dsp:nvSpPr>
      <dsp:spPr>
        <a:xfrm rot="5400000">
          <a:off x="2653248" y="-733149"/>
          <a:ext cx="1316235" cy="3116579"/>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kumimoji="1" lang="zh-CN" sz="1200" kern="1200"/>
            <a:t>判断一个计算机是否具有智能性</a:t>
          </a:r>
          <a:endParaRPr lang="en-US" sz="1200" kern="1200"/>
        </a:p>
        <a:p>
          <a:pPr marL="114300" lvl="1" indent="-114300" algn="l" defTabSz="533400">
            <a:lnSpc>
              <a:spcPct val="90000"/>
            </a:lnSpc>
            <a:spcBef>
              <a:spcPct val="0"/>
            </a:spcBef>
            <a:spcAft>
              <a:spcPct val="15000"/>
            </a:spcAft>
            <a:buChar char="•"/>
          </a:pPr>
          <a:r>
            <a:rPr lang="en-US" sz="1200" kern="1200"/>
            <a:t>A computer passes the test if a human interrogator, after posing some written questions, cannot tell whether the written responses come from a person or from a computer. </a:t>
          </a:r>
        </a:p>
      </dsp:txBody>
      <dsp:txXfrm rot="-5400000">
        <a:off x="1753077" y="231275"/>
        <a:ext cx="3052326" cy="1187729"/>
      </dsp:txXfrm>
    </dsp:sp>
    <dsp:sp modelId="{64E6B5B0-0FA4-42E6-AFF0-270EB13263EE}">
      <dsp:nvSpPr>
        <dsp:cNvPr id="0" name=""/>
        <dsp:cNvSpPr/>
      </dsp:nvSpPr>
      <dsp:spPr>
        <a:xfrm>
          <a:off x="0" y="2492"/>
          <a:ext cx="1753076" cy="16452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kumimoji="1" lang="zh-CN" sz="1900" kern="1200"/>
            <a:t>图灵测试（</a:t>
          </a:r>
          <a:r>
            <a:rPr kumimoji="1" lang="en-US" sz="1900" kern="1200"/>
            <a:t>Turing</a:t>
          </a:r>
          <a:r>
            <a:rPr kumimoji="1" lang="zh-CN" sz="1900" kern="1200"/>
            <a:t> </a:t>
          </a:r>
          <a:r>
            <a:rPr kumimoji="1" lang="en-US" sz="1900" kern="1200"/>
            <a:t>Test</a:t>
          </a:r>
          <a:r>
            <a:rPr kumimoji="1" lang="zh-CN" sz="1900" kern="1200"/>
            <a:t>,</a:t>
          </a:r>
          <a:r>
            <a:rPr kumimoji="1" lang="en-US" sz="1900" kern="1200"/>
            <a:t>by</a:t>
          </a:r>
          <a:r>
            <a:rPr kumimoji="1" lang="zh-CN" sz="1900" kern="1200"/>
            <a:t> </a:t>
          </a:r>
          <a:r>
            <a:rPr kumimoji="1" lang="en-US" sz="1900" kern="1200"/>
            <a:t>Alan</a:t>
          </a:r>
          <a:r>
            <a:rPr kumimoji="1" lang="zh-CN" sz="1900" kern="1200"/>
            <a:t> </a:t>
          </a:r>
          <a:r>
            <a:rPr kumimoji="1" lang="en-US" sz="1900" kern="1200"/>
            <a:t>Turing,</a:t>
          </a:r>
          <a:r>
            <a:rPr kumimoji="1" lang="zh-CN" sz="1900" kern="1200"/>
            <a:t> </a:t>
          </a:r>
          <a:r>
            <a:rPr kumimoji="1" lang="en-US" sz="1900" kern="1200"/>
            <a:t>1950</a:t>
          </a:r>
          <a:r>
            <a:rPr kumimoji="1" lang="zh-CN" sz="1900" kern="1200"/>
            <a:t>）</a:t>
          </a:r>
          <a:endParaRPr lang="en-US" sz="1900" kern="1200"/>
        </a:p>
      </dsp:txBody>
      <dsp:txXfrm>
        <a:off x="80317" y="82809"/>
        <a:ext cx="1592442" cy="1484660"/>
      </dsp:txXfrm>
    </dsp:sp>
    <dsp:sp modelId="{3B36785D-3D1C-4DF6-992A-692C44430515}">
      <dsp:nvSpPr>
        <dsp:cNvPr id="0" name=""/>
        <dsp:cNvSpPr/>
      </dsp:nvSpPr>
      <dsp:spPr>
        <a:xfrm rot="5400000">
          <a:off x="2653248" y="994410"/>
          <a:ext cx="1316235" cy="3116579"/>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zh-CN" sz="1200" kern="1200"/>
            <a:t>自然语言处理</a:t>
          </a:r>
          <a:endParaRPr lang="en-US" sz="1200" kern="1200"/>
        </a:p>
        <a:p>
          <a:pPr marL="114300" lvl="1" indent="-114300" algn="l" defTabSz="533400">
            <a:lnSpc>
              <a:spcPct val="90000"/>
            </a:lnSpc>
            <a:spcBef>
              <a:spcPct val="0"/>
            </a:spcBef>
            <a:spcAft>
              <a:spcPct val="15000"/>
            </a:spcAft>
            <a:buChar char="•"/>
          </a:pPr>
          <a:r>
            <a:rPr lang="zh-CN" sz="1200" kern="1200"/>
            <a:t>知识表达（储存）</a:t>
          </a:r>
          <a:endParaRPr lang="en-US" sz="1200" kern="1200"/>
        </a:p>
        <a:p>
          <a:pPr marL="114300" lvl="1" indent="-114300" algn="l" defTabSz="533400">
            <a:lnSpc>
              <a:spcPct val="90000"/>
            </a:lnSpc>
            <a:spcBef>
              <a:spcPct val="0"/>
            </a:spcBef>
            <a:spcAft>
              <a:spcPct val="15000"/>
            </a:spcAft>
            <a:buChar char="•"/>
          </a:pPr>
          <a:r>
            <a:rPr lang="zh-CN" sz="1200" kern="1200"/>
            <a:t>自动推理（用已知推新结论）</a:t>
          </a:r>
          <a:endParaRPr lang="en-US" sz="1200" kern="1200"/>
        </a:p>
        <a:p>
          <a:pPr marL="114300" lvl="1" indent="-114300" algn="l" defTabSz="533400">
            <a:lnSpc>
              <a:spcPct val="90000"/>
            </a:lnSpc>
            <a:spcBef>
              <a:spcPct val="0"/>
            </a:spcBef>
            <a:spcAft>
              <a:spcPct val="15000"/>
            </a:spcAft>
            <a:buChar char="•"/>
          </a:pPr>
          <a:r>
            <a:rPr lang="zh-CN" sz="1200" kern="1200"/>
            <a:t>机器学习（在新环境中学习）</a:t>
          </a:r>
          <a:endParaRPr lang="en-US" sz="1200" kern="1200"/>
        </a:p>
      </dsp:txBody>
      <dsp:txXfrm rot="-5400000">
        <a:off x="1753077" y="1958835"/>
        <a:ext cx="3052326" cy="1187729"/>
      </dsp:txXfrm>
    </dsp:sp>
    <dsp:sp modelId="{1827DDCE-163F-4649-AB3A-DB9C5AFA5004}">
      <dsp:nvSpPr>
        <dsp:cNvPr id="0" name=""/>
        <dsp:cNvSpPr/>
      </dsp:nvSpPr>
      <dsp:spPr>
        <a:xfrm>
          <a:off x="0" y="1730052"/>
          <a:ext cx="1753076" cy="16452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zh-CN" sz="1900" kern="1200"/>
            <a:t>计算机需具备这些能力，以通过测试</a:t>
          </a:r>
          <a:endParaRPr lang="en-US" sz="1900" kern="1200"/>
        </a:p>
      </dsp:txBody>
      <dsp:txXfrm>
        <a:off x="80317" y="1810369"/>
        <a:ext cx="1592442" cy="1484660"/>
      </dsp:txXfrm>
    </dsp:sp>
    <dsp:sp modelId="{5A047772-27A4-4054-A8C4-ADB2AEDA0435}">
      <dsp:nvSpPr>
        <dsp:cNvPr id="0" name=""/>
        <dsp:cNvSpPr/>
      </dsp:nvSpPr>
      <dsp:spPr>
        <a:xfrm rot="5400000">
          <a:off x="2653248" y="2721969"/>
          <a:ext cx="1316235" cy="3116579"/>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zh-CN" sz="1200" kern="1200"/>
            <a:t>“</a:t>
          </a:r>
          <a:r>
            <a:rPr lang="en-US" sz="1200" kern="1200"/>
            <a:t>The candidate must be able to do, in the real world of objects and people, everything that real people can do</a:t>
          </a:r>
          <a:r>
            <a:rPr lang="zh-CN" sz="1200" kern="1200"/>
            <a:t>”</a:t>
          </a:r>
          <a:endParaRPr lang="en-US" sz="1200" kern="1200"/>
        </a:p>
        <a:p>
          <a:pPr marL="114300" lvl="1" indent="-114300" algn="l" defTabSz="533400">
            <a:lnSpc>
              <a:spcPct val="90000"/>
            </a:lnSpc>
            <a:spcBef>
              <a:spcPct val="0"/>
            </a:spcBef>
            <a:spcAft>
              <a:spcPct val="15000"/>
            </a:spcAft>
            <a:buChar char="•"/>
          </a:pPr>
          <a:r>
            <a:rPr lang="zh-CN" sz="1200" kern="1200"/>
            <a:t>计算机视觉，语音识别，机器人技术</a:t>
          </a:r>
          <a:endParaRPr lang="en-US" sz="1200" kern="1200"/>
        </a:p>
      </dsp:txBody>
      <dsp:txXfrm rot="-5400000">
        <a:off x="1753077" y="3686394"/>
        <a:ext cx="3052326" cy="1187729"/>
      </dsp:txXfrm>
    </dsp:sp>
    <dsp:sp modelId="{0E939076-DE0A-4E35-A394-F4604526BDB5}">
      <dsp:nvSpPr>
        <dsp:cNvPr id="0" name=""/>
        <dsp:cNvSpPr/>
      </dsp:nvSpPr>
      <dsp:spPr>
        <a:xfrm>
          <a:off x="0" y="3457612"/>
          <a:ext cx="1753076" cy="16452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zh-CN" sz="1900" kern="1200"/>
            <a:t>全面图灵测试（</a:t>
          </a:r>
          <a:r>
            <a:rPr lang="en-US" sz="1900" kern="1200"/>
            <a:t>Total</a:t>
          </a:r>
          <a:r>
            <a:rPr lang="zh-CN" sz="1900" kern="1200"/>
            <a:t> </a:t>
          </a:r>
          <a:r>
            <a:rPr lang="en-US" sz="1900" kern="1200"/>
            <a:t>Turing</a:t>
          </a:r>
          <a:r>
            <a:rPr lang="zh-CN" sz="1900" kern="1200"/>
            <a:t> </a:t>
          </a:r>
          <a:r>
            <a:rPr lang="en-US" sz="1900" kern="1200"/>
            <a:t>Test,</a:t>
          </a:r>
          <a:r>
            <a:rPr lang="zh-CN" sz="1900" kern="1200"/>
            <a:t> </a:t>
          </a:r>
          <a:r>
            <a:rPr lang="en-US" sz="1900" kern="1200"/>
            <a:t>by</a:t>
          </a:r>
          <a:r>
            <a:rPr lang="zh-CN" sz="1900" kern="1200"/>
            <a:t> </a:t>
          </a:r>
          <a:r>
            <a:rPr lang="en-US" sz="1900" kern="1200"/>
            <a:t>Harnad,1991</a:t>
          </a:r>
          <a:r>
            <a:rPr lang="zh-CN" sz="1900" kern="1200"/>
            <a:t>）</a:t>
          </a:r>
          <a:endParaRPr lang="en-US" sz="1900" kern="1200"/>
        </a:p>
      </dsp:txBody>
      <dsp:txXfrm>
        <a:off x="80317" y="3537929"/>
        <a:ext cx="1592442" cy="14846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4E253-C079-455C-B727-DD0EDABE01C3}">
      <dsp:nvSpPr>
        <dsp:cNvPr id="0" name=""/>
        <dsp:cNvSpPr/>
      </dsp:nvSpPr>
      <dsp:spPr>
        <a:xfrm>
          <a:off x="0" y="117871"/>
          <a:ext cx="4869656" cy="4869656"/>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71E3C0E-FBC1-4A77-B31F-942C09A7BBAF}">
      <dsp:nvSpPr>
        <dsp:cNvPr id="0" name=""/>
        <dsp:cNvSpPr/>
      </dsp:nvSpPr>
      <dsp:spPr>
        <a:xfrm>
          <a:off x="316527" y="434399"/>
          <a:ext cx="1947862" cy="194786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kumimoji="1" lang="zh-CN" sz="1400" kern="1200"/>
            <a:t>希腊哲学家，亚里士多德</a:t>
          </a:r>
          <a:endParaRPr lang="en-US" sz="1400" kern="1200"/>
        </a:p>
        <a:p>
          <a:pPr marL="57150" lvl="1" indent="-57150" algn="l" defTabSz="488950">
            <a:lnSpc>
              <a:spcPct val="90000"/>
            </a:lnSpc>
            <a:spcBef>
              <a:spcPct val="0"/>
            </a:spcBef>
            <a:spcAft>
              <a:spcPct val="15000"/>
            </a:spcAft>
            <a:buChar char="•"/>
          </a:pPr>
          <a:r>
            <a:rPr kumimoji="1" lang="zh-CN" sz="1100" kern="1200"/>
            <a:t>三段论，演绎推理（</a:t>
          </a:r>
          <a:r>
            <a:rPr kumimoji="1" lang="en-US" sz="1100" kern="1200"/>
            <a:t>syllogism</a:t>
          </a:r>
          <a:r>
            <a:rPr kumimoji="1" lang="zh-CN" sz="1100" kern="1200"/>
            <a:t>）</a:t>
          </a:r>
          <a:endParaRPr lang="en-US" sz="1100" kern="1200"/>
        </a:p>
      </dsp:txBody>
      <dsp:txXfrm>
        <a:off x="411614" y="529486"/>
        <a:ext cx="1757688" cy="1757688"/>
      </dsp:txXfrm>
    </dsp:sp>
    <dsp:sp modelId="{E0AD4024-16DC-4B9F-A9AB-0D57249C8AF4}">
      <dsp:nvSpPr>
        <dsp:cNvPr id="0" name=""/>
        <dsp:cNvSpPr/>
      </dsp:nvSpPr>
      <dsp:spPr>
        <a:xfrm>
          <a:off x="2605265" y="434399"/>
          <a:ext cx="1947862" cy="194786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zh-CN" sz="1400" kern="1200"/>
            <a:t>逻辑学：研究思维的法则</a:t>
          </a:r>
          <a:endParaRPr lang="en-US" sz="1400" kern="1200"/>
        </a:p>
      </dsp:txBody>
      <dsp:txXfrm>
        <a:off x="2700352" y="529486"/>
        <a:ext cx="1757688" cy="1757688"/>
      </dsp:txXfrm>
    </dsp:sp>
    <dsp:sp modelId="{816A414C-E190-4E62-8EEB-5DBA07AEE24B}">
      <dsp:nvSpPr>
        <dsp:cNvPr id="0" name=""/>
        <dsp:cNvSpPr/>
      </dsp:nvSpPr>
      <dsp:spPr>
        <a:xfrm>
          <a:off x="316527" y="2723137"/>
          <a:ext cx="1947862" cy="194786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kumimoji="1" lang="zh-CN" sz="1400" kern="1200"/>
            <a:t>用逻辑规则建造智能系统所面临的挑战</a:t>
          </a:r>
          <a:endParaRPr lang="en-US" sz="1400" kern="1200"/>
        </a:p>
        <a:p>
          <a:pPr marL="57150" lvl="1" indent="-57150" algn="l" defTabSz="488950">
            <a:lnSpc>
              <a:spcPct val="90000"/>
            </a:lnSpc>
            <a:spcBef>
              <a:spcPct val="0"/>
            </a:spcBef>
            <a:spcAft>
              <a:spcPct val="15000"/>
            </a:spcAft>
            <a:buChar char="•"/>
          </a:pPr>
          <a:r>
            <a:rPr kumimoji="1" lang="zh-CN" sz="1100" kern="1200"/>
            <a:t>自然界中许多知识很难用逻辑表示法来表述；有时知识不是</a:t>
          </a:r>
          <a:r>
            <a:rPr kumimoji="1" lang="en-US" sz="1100" kern="1200"/>
            <a:t>100%</a:t>
          </a:r>
          <a:r>
            <a:rPr kumimoji="1" lang="zh-CN" sz="1100" kern="1200"/>
            <a:t>确定的</a:t>
          </a:r>
          <a:endParaRPr lang="en-US" sz="1100" kern="1200"/>
        </a:p>
        <a:p>
          <a:pPr marL="57150" lvl="1" indent="-57150" algn="l" defTabSz="488950">
            <a:lnSpc>
              <a:spcPct val="90000"/>
            </a:lnSpc>
            <a:spcBef>
              <a:spcPct val="0"/>
            </a:spcBef>
            <a:spcAft>
              <a:spcPct val="15000"/>
            </a:spcAft>
            <a:buChar char="•"/>
          </a:pPr>
          <a:r>
            <a:rPr kumimoji="1" lang="zh-CN" sz="1100" kern="1200"/>
            <a:t>原则理论上可以解决的问题，在实际中未必能轻松做到</a:t>
          </a:r>
          <a:endParaRPr lang="en-US" sz="1100" kern="1200"/>
        </a:p>
      </dsp:txBody>
      <dsp:txXfrm>
        <a:off x="411614" y="2818224"/>
        <a:ext cx="1757688" cy="1757688"/>
      </dsp:txXfrm>
    </dsp:sp>
    <dsp:sp modelId="{D21FF208-1CFA-44F9-8809-C5AD0F9BECF7}">
      <dsp:nvSpPr>
        <dsp:cNvPr id="0" name=""/>
        <dsp:cNvSpPr/>
      </dsp:nvSpPr>
      <dsp:spPr>
        <a:xfrm>
          <a:off x="2605265" y="2723137"/>
          <a:ext cx="1947862" cy="194786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zh-CN" sz="1400" kern="1200"/>
            <a:t>很难对思维进行编码；最终关键的不是如何思考，而是如何行动。</a:t>
          </a:r>
          <a:endParaRPr lang="en-US" sz="1400" kern="1200"/>
        </a:p>
      </dsp:txBody>
      <dsp:txXfrm>
        <a:off x="2700352" y="2818224"/>
        <a:ext cx="1757688" cy="17576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72E64-B9FD-45EE-AAEC-2C6D15A3505F}">
      <dsp:nvSpPr>
        <dsp:cNvPr id="0" name=""/>
        <dsp:cNvSpPr/>
      </dsp:nvSpPr>
      <dsp:spPr>
        <a:xfrm rot="5400000">
          <a:off x="2660675" y="-831112"/>
          <a:ext cx="1073069" cy="300913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kumimoji="1" lang="zh-CN" sz="1200" kern="1200"/>
            <a:t>独立行动，感知环境，适应变化，追求目标</a:t>
          </a:r>
          <a:endParaRPr lang="en-US" sz="1200" kern="1200"/>
        </a:p>
      </dsp:txBody>
      <dsp:txXfrm rot="-5400000">
        <a:off x="1692641" y="189305"/>
        <a:ext cx="2956755" cy="968303"/>
      </dsp:txXfrm>
    </dsp:sp>
    <dsp:sp modelId="{E94E43C4-FC07-4E0C-8292-68210CC2A04A}">
      <dsp:nvSpPr>
        <dsp:cNvPr id="0" name=""/>
        <dsp:cNvSpPr/>
      </dsp:nvSpPr>
      <dsp:spPr>
        <a:xfrm>
          <a:off x="0" y="2788"/>
          <a:ext cx="1692640" cy="134133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kumimoji="1" lang="zh-CN" sz="1400" kern="1200"/>
            <a:t>智能体（</a:t>
          </a:r>
          <a:r>
            <a:rPr kumimoji="1" lang="en-US" sz="1400" kern="1200"/>
            <a:t>agent</a:t>
          </a:r>
          <a:r>
            <a:rPr kumimoji="1" lang="zh-CN" sz="1400" kern="1200"/>
            <a:t>）</a:t>
          </a:r>
          <a:endParaRPr lang="en-US" sz="1400" kern="1200"/>
        </a:p>
      </dsp:txBody>
      <dsp:txXfrm>
        <a:off x="65479" y="68267"/>
        <a:ext cx="1561682" cy="1210378"/>
      </dsp:txXfrm>
    </dsp:sp>
    <dsp:sp modelId="{AD7E2750-B594-47B6-910B-52F0E9FAE632}">
      <dsp:nvSpPr>
        <dsp:cNvPr id="0" name=""/>
        <dsp:cNvSpPr/>
      </dsp:nvSpPr>
      <dsp:spPr>
        <a:xfrm rot="5400000">
          <a:off x="2660675" y="577291"/>
          <a:ext cx="1073069" cy="300913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kumimoji="1" lang="zh-CN" sz="1200" kern="1200"/>
            <a:t>去努力追求最好的结果，或最好的期望结果</a:t>
          </a:r>
          <a:endParaRPr lang="en-US" sz="1200" kern="1200"/>
        </a:p>
      </dsp:txBody>
      <dsp:txXfrm rot="-5400000">
        <a:off x="1692641" y="1597709"/>
        <a:ext cx="2956755" cy="968303"/>
      </dsp:txXfrm>
    </dsp:sp>
    <dsp:sp modelId="{4D4A0145-CC40-42A2-91F8-42AD7F537024}">
      <dsp:nvSpPr>
        <dsp:cNvPr id="0" name=""/>
        <dsp:cNvSpPr/>
      </dsp:nvSpPr>
      <dsp:spPr>
        <a:xfrm>
          <a:off x="0" y="1411192"/>
          <a:ext cx="1692640" cy="134133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kumimoji="1" lang="zh-CN" sz="1400" kern="1200"/>
            <a:t>合理行动的智能体（</a:t>
          </a:r>
          <a:r>
            <a:rPr kumimoji="1" lang="en-US" sz="1400" kern="1200"/>
            <a:t>rational</a:t>
          </a:r>
          <a:r>
            <a:rPr kumimoji="1" lang="zh-CN" sz="1400" kern="1200"/>
            <a:t> </a:t>
          </a:r>
          <a:r>
            <a:rPr kumimoji="1" lang="en-US" sz="1400" kern="1200"/>
            <a:t>agent</a:t>
          </a:r>
          <a:r>
            <a:rPr kumimoji="1" lang="zh-CN" sz="1400" kern="1200"/>
            <a:t>）</a:t>
          </a:r>
          <a:endParaRPr lang="en-US" sz="1400" kern="1200"/>
        </a:p>
      </dsp:txBody>
      <dsp:txXfrm>
        <a:off x="65479" y="1476671"/>
        <a:ext cx="1561682" cy="1210378"/>
      </dsp:txXfrm>
    </dsp:sp>
    <dsp:sp modelId="{91A6EA1C-1C2A-4E82-9A53-1EEF3FBC5E8C}">
      <dsp:nvSpPr>
        <dsp:cNvPr id="0" name=""/>
        <dsp:cNvSpPr/>
      </dsp:nvSpPr>
      <dsp:spPr>
        <a:xfrm rot="5400000">
          <a:off x="2660675" y="1985695"/>
          <a:ext cx="1073069" cy="300913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kumimoji="1" lang="zh-CN" sz="1200" kern="1200"/>
            <a:t>例如有些反射行为</a:t>
          </a:r>
          <a:endParaRPr lang="en-US" sz="1200" kern="1200"/>
        </a:p>
      </dsp:txBody>
      <dsp:txXfrm rot="-5400000">
        <a:off x="1692641" y="3006113"/>
        <a:ext cx="2956755" cy="968303"/>
      </dsp:txXfrm>
    </dsp:sp>
    <dsp:sp modelId="{0BB863D9-C645-4275-88F3-DCDC81E54D79}">
      <dsp:nvSpPr>
        <dsp:cNvPr id="0" name=""/>
        <dsp:cNvSpPr/>
      </dsp:nvSpPr>
      <dsp:spPr>
        <a:xfrm>
          <a:off x="0" y="2819595"/>
          <a:ext cx="1692640" cy="134133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kumimoji="1" lang="zh-CN" sz="1400" kern="1200"/>
            <a:t>合理性（</a:t>
          </a:r>
          <a:r>
            <a:rPr kumimoji="1" lang="en-US" sz="1400" kern="1200"/>
            <a:t>rationality</a:t>
          </a:r>
          <a:r>
            <a:rPr kumimoji="1" lang="zh-CN" sz="1400" kern="1200"/>
            <a:t>）不光都是指需要进行逻辑意义上正确的推理后才能得到的</a:t>
          </a:r>
          <a:endParaRPr lang="en-US" sz="1400" kern="1200"/>
        </a:p>
      </dsp:txBody>
      <dsp:txXfrm>
        <a:off x="65479" y="2885074"/>
        <a:ext cx="1561682" cy="1210378"/>
      </dsp:txXfrm>
    </dsp:sp>
    <dsp:sp modelId="{11F0DC70-940C-41E2-BB60-69EE4DDB283C}">
      <dsp:nvSpPr>
        <dsp:cNvPr id="0" name=""/>
        <dsp:cNvSpPr/>
      </dsp:nvSpPr>
      <dsp:spPr>
        <a:xfrm rot="5400000">
          <a:off x="2660675" y="3394098"/>
          <a:ext cx="1073069" cy="300913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kumimoji="1" lang="zh-CN" sz="1200" kern="1200"/>
            <a:t>更具普遍意义</a:t>
          </a:r>
          <a:r>
            <a:rPr kumimoji="1" lang="en-US" sz="1200" kern="1200"/>
            <a:t>(</a:t>
          </a:r>
          <a:r>
            <a:rPr kumimoji="1" lang="zh-CN" sz="1200" kern="1200"/>
            <a:t>不仅只是依赖于逻辑推理</a:t>
          </a:r>
          <a:r>
            <a:rPr kumimoji="1" lang="en-US" sz="1200" kern="1200"/>
            <a:t>)</a:t>
          </a:r>
          <a:endParaRPr lang="en-US" sz="1200" kern="1200"/>
        </a:p>
        <a:p>
          <a:pPr marL="114300" lvl="1" indent="-114300" algn="l" defTabSz="533400">
            <a:lnSpc>
              <a:spcPct val="90000"/>
            </a:lnSpc>
            <a:spcBef>
              <a:spcPct val="0"/>
            </a:spcBef>
            <a:spcAft>
              <a:spcPct val="15000"/>
            </a:spcAft>
            <a:buChar char="•"/>
          </a:pPr>
          <a:r>
            <a:rPr kumimoji="1" lang="zh-CN" sz="1200" kern="1200"/>
            <a:t>更便于实际开发（数学计算）</a:t>
          </a:r>
          <a:endParaRPr lang="en-US" sz="1200" kern="1200"/>
        </a:p>
        <a:p>
          <a:pPr marL="114300" lvl="1" indent="-114300" algn="l" defTabSz="533400">
            <a:lnSpc>
              <a:spcPct val="90000"/>
            </a:lnSpc>
            <a:spcBef>
              <a:spcPct val="0"/>
            </a:spcBef>
            <a:spcAft>
              <a:spcPct val="15000"/>
            </a:spcAft>
            <a:buChar char="•"/>
          </a:pPr>
          <a:r>
            <a:rPr kumimoji="1" lang="zh-CN" sz="1200" kern="1200"/>
            <a:t>完美合理性（总是做对的事）在复杂情况下难以实现（计算量要求）</a:t>
          </a:r>
          <a:endParaRPr lang="en-US" sz="1200" kern="1200"/>
        </a:p>
      </dsp:txBody>
      <dsp:txXfrm rot="-5400000">
        <a:off x="1692641" y="4414516"/>
        <a:ext cx="2956755" cy="968303"/>
      </dsp:txXfrm>
    </dsp:sp>
    <dsp:sp modelId="{53AED419-3C12-433D-B231-4D7862CF68C2}">
      <dsp:nvSpPr>
        <dsp:cNvPr id="0" name=""/>
        <dsp:cNvSpPr/>
      </dsp:nvSpPr>
      <dsp:spPr>
        <a:xfrm>
          <a:off x="0" y="4227999"/>
          <a:ext cx="1692640" cy="134133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kumimoji="1" lang="zh-CN" sz="1400" kern="1200"/>
            <a:t>基于合理性智能体方式进行人工智能研究的优势</a:t>
          </a:r>
          <a:endParaRPr lang="en-US" sz="1400" kern="1200"/>
        </a:p>
      </dsp:txBody>
      <dsp:txXfrm>
        <a:off x="65479" y="4293478"/>
        <a:ext cx="1561682" cy="12103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5F16B-9592-4D93-9D88-C5D0171DD107}">
      <dsp:nvSpPr>
        <dsp:cNvPr id="0" name=""/>
        <dsp:cNvSpPr/>
      </dsp:nvSpPr>
      <dsp:spPr>
        <a:xfrm>
          <a:off x="0" y="435173"/>
          <a:ext cx="4701779" cy="4701779"/>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120FC87-57EA-4ADA-B64E-9CE5330AF2F0}">
      <dsp:nvSpPr>
        <dsp:cNvPr id="0" name=""/>
        <dsp:cNvSpPr/>
      </dsp:nvSpPr>
      <dsp:spPr>
        <a:xfrm>
          <a:off x="446669" y="881842"/>
          <a:ext cx="1833693" cy="183369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zh-CN" sz="1600" kern="1200"/>
            <a:t>合理的：在给定信息情况下，最大化的达到预先制定的目标</a:t>
          </a:r>
          <a:endParaRPr lang="en-US" sz="1600" kern="1200"/>
        </a:p>
      </dsp:txBody>
      <dsp:txXfrm>
        <a:off x="536183" y="971356"/>
        <a:ext cx="1654665" cy="1654665"/>
      </dsp:txXfrm>
    </dsp:sp>
    <dsp:sp modelId="{7981CFF2-F332-41A5-A1C2-90BAF5BCCC24}">
      <dsp:nvSpPr>
        <dsp:cNvPr id="0" name=""/>
        <dsp:cNvSpPr/>
      </dsp:nvSpPr>
      <dsp:spPr>
        <a:xfrm>
          <a:off x="2421416" y="881842"/>
          <a:ext cx="1833693" cy="183369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zh-CN" sz="1600" kern="1200"/>
            <a:t>这里的合理性，主要关注决策本身（要做的行动），而不是决策形成背后的思维过程。</a:t>
          </a:r>
          <a:endParaRPr lang="en-US" sz="1600" kern="1200"/>
        </a:p>
      </dsp:txBody>
      <dsp:txXfrm>
        <a:off x="2510930" y="971356"/>
        <a:ext cx="1654665" cy="1654665"/>
      </dsp:txXfrm>
    </dsp:sp>
    <dsp:sp modelId="{A53B4765-6DB8-49BC-8F11-A1D7E9845A91}">
      <dsp:nvSpPr>
        <dsp:cNvPr id="0" name=""/>
        <dsp:cNvSpPr/>
      </dsp:nvSpPr>
      <dsp:spPr>
        <a:xfrm>
          <a:off x="446669" y="2856589"/>
          <a:ext cx="1833693" cy="183369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zh-CN" sz="1600" kern="1200"/>
            <a:t>用行动结果的功效</a:t>
          </a:r>
          <a:r>
            <a:rPr kumimoji="1" lang="en-US" sz="1600" kern="1200"/>
            <a:t>(utility)</a:t>
          </a:r>
          <a:r>
            <a:rPr kumimoji="1" lang="zh-CN" sz="1600" kern="1200"/>
            <a:t>来衡量目标</a:t>
          </a:r>
          <a:endParaRPr lang="en-US" sz="1600" kern="1200"/>
        </a:p>
      </dsp:txBody>
      <dsp:txXfrm>
        <a:off x="536183" y="2946103"/>
        <a:ext cx="1654665" cy="1654665"/>
      </dsp:txXfrm>
    </dsp:sp>
    <dsp:sp modelId="{447168EE-3ED0-4B94-BC57-A049134213B3}">
      <dsp:nvSpPr>
        <dsp:cNvPr id="0" name=""/>
        <dsp:cNvSpPr/>
      </dsp:nvSpPr>
      <dsp:spPr>
        <a:xfrm>
          <a:off x="2421416" y="2856589"/>
          <a:ext cx="1833693" cy="183369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zh-CN" sz="1600" kern="1200"/>
            <a:t>合理的决策，是指最大化行动所能带来结果的功效。</a:t>
          </a:r>
          <a:endParaRPr lang="en-US" sz="1600" kern="1200"/>
        </a:p>
        <a:p>
          <a:pPr marL="114300" lvl="1" indent="-114300" algn="l" defTabSz="533400">
            <a:lnSpc>
              <a:spcPct val="90000"/>
            </a:lnSpc>
            <a:spcBef>
              <a:spcPct val="0"/>
            </a:spcBef>
            <a:spcAft>
              <a:spcPct val="15000"/>
            </a:spcAft>
            <a:buChar char="•"/>
          </a:pPr>
          <a:r>
            <a:rPr kumimoji="1" lang="zh-CN" sz="1200" kern="1200"/>
            <a:t>可计算出合理的行动</a:t>
          </a:r>
          <a:endParaRPr lang="en-US" sz="1200" kern="1200"/>
        </a:p>
      </dsp:txBody>
      <dsp:txXfrm>
        <a:off x="2510930" y="2946103"/>
        <a:ext cx="1654665" cy="16546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F428D-269D-4605-AFCC-F61966A68AF7}">
      <dsp:nvSpPr>
        <dsp:cNvPr id="0" name=""/>
        <dsp:cNvSpPr/>
      </dsp:nvSpPr>
      <dsp:spPr>
        <a:xfrm>
          <a:off x="0" y="114637"/>
          <a:ext cx="4701779" cy="81607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kumimoji="1" lang="zh-CN" sz="3100" kern="1200"/>
            <a:t>哲学（从亚里士多德开始）</a:t>
          </a:r>
          <a:endParaRPr lang="en-US" sz="3100" kern="1200"/>
        </a:p>
      </dsp:txBody>
      <dsp:txXfrm>
        <a:off x="39837" y="154474"/>
        <a:ext cx="4622105" cy="736401"/>
      </dsp:txXfrm>
    </dsp:sp>
    <dsp:sp modelId="{B51F0F28-2778-45C9-905A-179681077F52}">
      <dsp:nvSpPr>
        <dsp:cNvPr id="0" name=""/>
        <dsp:cNvSpPr/>
      </dsp:nvSpPr>
      <dsp:spPr>
        <a:xfrm>
          <a:off x="0" y="1019992"/>
          <a:ext cx="4701779" cy="816075"/>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kumimoji="1" lang="zh-CN" sz="3100" kern="1200"/>
            <a:t>数学（逻辑，概率）</a:t>
          </a:r>
          <a:endParaRPr lang="en-US" sz="3100" kern="1200"/>
        </a:p>
      </dsp:txBody>
      <dsp:txXfrm>
        <a:off x="39837" y="1059829"/>
        <a:ext cx="4622105" cy="736401"/>
      </dsp:txXfrm>
    </dsp:sp>
    <dsp:sp modelId="{EB38B275-2748-495E-B8F3-6F5FA8F92F93}">
      <dsp:nvSpPr>
        <dsp:cNvPr id="0" name=""/>
        <dsp:cNvSpPr/>
      </dsp:nvSpPr>
      <dsp:spPr>
        <a:xfrm>
          <a:off x="0" y="1925347"/>
          <a:ext cx="4701779" cy="816075"/>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kumimoji="1" lang="zh-CN" sz="3100" kern="1200"/>
            <a:t>神经系统科学（神经元）</a:t>
          </a:r>
          <a:endParaRPr lang="en-US" sz="3100" kern="1200"/>
        </a:p>
      </dsp:txBody>
      <dsp:txXfrm>
        <a:off x="39837" y="1965184"/>
        <a:ext cx="4622105" cy="736401"/>
      </dsp:txXfrm>
    </dsp:sp>
    <dsp:sp modelId="{576DA5FE-168C-4E69-881B-21B34C7F2017}">
      <dsp:nvSpPr>
        <dsp:cNvPr id="0" name=""/>
        <dsp:cNvSpPr/>
      </dsp:nvSpPr>
      <dsp:spPr>
        <a:xfrm>
          <a:off x="0" y="2830702"/>
          <a:ext cx="4701779" cy="816075"/>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kumimoji="1" lang="zh-CN" sz="3100" kern="1200"/>
            <a:t>经济学（合理性，博弈论）</a:t>
          </a:r>
          <a:endParaRPr lang="en-US" sz="3100" kern="1200"/>
        </a:p>
      </dsp:txBody>
      <dsp:txXfrm>
        <a:off x="39837" y="2870539"/>
        <a:ext cx="4622105" cy="736401"/>
      </dsp:txXfrm>
    </dsp:sp>
    <dsp:sp modelId="{F7B7023D-96CF-4261-9051-829A36188AE6}">
      <dsp:nvSpPr>
        <dsp:cNvPr id="0" name=""/>
        <dsp:cNvSpPr/>
      </dsp:nvSpPr>
      <dsp:spPr>
        <a:xfrm>
          <a:off x="0" y="3736057"/>
          <a:ext cx="4701779" cy="816075"/>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kumimoji="1" lang="zh-CN" sz="3100" kern="1200"/>
            <a:t>控制原理（反馈）</a:t>
          </a:r>
          <a:endParaRPr lang="en-US" sz="3100" kern="1200"/>
        </a:p>
      </dsp:txBody>
      <dsp:txXfrm>
        <a:off x="39837" y="3775894"/>
        <a:ext cx="4622105" cy="736401"/>
      </dsp:txXfrm>
    </dsp:sp>
    <dsp:sp modelId="{BA79E141-CAD8-4526-813B-0EE4EFE84A62}">
      <dsp:nvSpPr>
        <dsp:cNvPr id="0" name=""/>
        <dsp:cNvSpPr/>
      </dsp:nvSpPr>
      <dsp:spPr>
        <a:xfrm>
          <a:off x="0" y="4641412"/>
          <a:ext cx="4701779" cy="81607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kumimoji="1" lang="zh-CN" sz="3100" kern="1200"/>
            <a:t>心理学（学习、认知模型）</a:t>
          </a:r>
          <a:endParaRPr lang="en-US" sz="3100" kern="1200"/>
        </a:p>
      </dsp:txBody>
      <dsp:txXfrm>
        <a:off x="39837" y="4681249"/>
        <a:ext cx="4622105" cy="7364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6FDD7-305A-4789-96F9-F76F0518D77A}">
      <dsp:nvSpPr>
        <dsp:cNvPr id="0" name=""/>
        <dsp:cNvSpPr/>
      </dsp:nvSpPr>
      <dsp:spPr>
        <a:xfrm>
          <a:off x="23" y="206267"/>
          <a:ext cx="2275517" cy="56163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kumimoji="1" lang="en-US" sz="1400" kern="1200"/>
            <a:t>1940-50</a:t>
          </a:r>
          <a:r>
            <a:rPr kumimoji="1" lang="zh-CN" sz="1400" kern="1200"/>
            <a:t>：早期</a:t>
          </a:r>
          <a:endParaRPr lang="en-US" sz="1400" kern="1200"/>
        </a:p>
      </dsp:txBody>
      <dsp:txXfrm>
        <a:off x="23" y="206267"/>
        <a:ext cx="2275517" cy="561639"/>
      </dsp:txXfrm>
    </dsp:sp>
    <dsp:sp modelId="{AE287B7C-97CA-4D2E-A4F9-08592717E16F}">
      <dsp:nvSpPr>
        <dsp:cNvPr id="0" name=""/>
        <dsp:cNvSpPr/>
      </dsp:nvSpPr>
      <dsp:spPr>
        <a:xfrm>
          <a:off x="23" y="767907"/>
          <a:ext cx="2275517" cy="413122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kumimoji="1" lang="zh-CN" sz="1400" kern="1200"/>
            <a:t>布尔逻辑电路模拟大脑，</a:t>
          </a:r>
          <a:r>
            <a:rPr kumimoji="1" lang="en-US" sz="1400" kern="1200"/>
            <a:t>McCulloch</a:t>
          </a:r>
          <a:r>
            <a:rPr kumimoji="1" lang="zh-CN" sz="1400" kern="1200"/>
            <a:t> </a:t>
          </a:r>
          <a:r>
            <a:rPr kumimoji="1" lang="en-US" sz="1400" kern="1200"/>
            <a:t>&amp;</a:t>
          </a:r>
          <a:r>
            <a:rPr kumimoji="1" lang="zh-CN" sz="1400" kern="1200"/>
            <a:t> </a:t>
          </a:r>
          <a:r>
            <a:rPr kumimoji="1" lang="en-US" sz="1400" kern="1200"/>
            <a:t>Pitts</a:t>
          </a:r>
          <a:r>
            <a:rPr kumimoji="1" lang="zh-CN" sz="1400" kern="1200"/>
            <a:t> </a:t>
          </a:r>
          <a:r>
            <a:rPr kumimoji="1" lang="en-US" sz="1400" kern="1200"/>
            <a:t>1943</a:t>
          </a:r>
          <a:endParaRPr lang="en-US" sz="1400" kern="1200"/>
        </a:p>
        <a:p>
          <a:pPr marL="114300" lvl="1" indent="-114300" algn="l" defTabSz="622300">
            <a:lnSpc>
              <a:spcPct val="90000"/>
            </a:lnSpc>
            <a:spcBef>
              <a:spcPct val="0"/>
            </a:spcBef>
            <a:spcAft>
              <a:spcPct val="15000"/>
            </a:spcAft>
            <a:buChar char="•"/>
          </a:pPr>
          <a:r>
            <a:rPr kumimoji="1" lang="en-US" sz="1400" kern="1200"/>
            <a:t>1950</a:t>
          </a:r>
          <a:r>
            <a:rPr kumimoji="1" lang="zh-CN" sz="1400" kern="1200"/>
            <a:t>,</a:t>
          </a:r>
          <a:r>
            <a:rPr kumimoji="1" lang="en-US" sz="1400" kern="1200"/>
            <a:t>Alan</a:t>
          </a:r>
          <a:r>
            <a:rPr kumimoji="1" lang="zh-CN" sz="1400" kern="1200"/>
            <a:t> </a:t>
          </a:r>
          <a:r>
            <a:rPr kumimoji="1" lang="en-US" sz="1400" kern="1200"/>
            <a:t>Turing,</a:t>
          </a:r>
          <a:r>
            <a:rPr kumimoji="1" lang="zh-CN" sz="1400" kern="1200"/>
            <a:t> 发表计算机器和智能文章，介绍了图灵测试，机器学习，基因算法，增强式学习。</a:t>
          </a:r>
          <a:endParaRPr lang="en-US" sz="1400" kern="1200"/>
        </a:p>
      </dsp:txBody>
      <dsp:txXfrm>
        <a:off x="23" y="767907"/>
        <a:ext cx="2275517" cy="4131225"/>
      </dsp:txXfrm>
    </dsp:sp>
    <dsp:sp modelId="{BB0C6D18-0ACE-4A08-B6F7-910CB1E807B8}">
      <dsp:nvSpPr>
        <dsp:cNvPr id="0" name=""/>
        <dsp:cNvSpPr/>
      </dsp:nvSpPr>
      <dsp:spPr>
        <a:xfrm>
          <a:off x="2594114" y="206267"/>
          <a:ext cx="2275517" cy="561639"/>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kumimoji="1" lang="zh-CN" sz="1400" kern="1200"/>
            <a:t>1</a:t>
          </a:r>
          <a:r>
            <a:rPr kumimoji="1" lang="en-US" sz="1400" kern="1200"/>
            <a:t>950-70</a:t>
          </a:r>
          <a:r>
            <a:rPr kumimoji="1" lang="zh-CN" sz="1400" kern="1200"/>
            <a:t>：人工智能领域的诞生和兴起</a:t>
          </a:r>
          <a:endParaRPr lang="en-US" sz="1400" kern="1200"/>
        </a:p>
      </dsp:txBody>
      <dsp:txXfrm>
        <a:off x="2594114" y="206267"/>
        <a:ext cx="2275517" cy="561639"/>
      </dsp:txXfrm>
    </dsp:sp>
    <dsp:sp modelId="{FD2E56E3-2274-40D7-9FBE-922F057B8A20}">
      <dsp:nvSpPr>
        <dsp:cNvPr id="0" name=""/>
        <dsp:cNvSpPr/>
      </dsp:nvSpPr>
      <dsp:spPr>
        <a:xfrm>
          <a:off x="2594114" y="767907"/>
          <a:ext cx="2275517" cy="4131225"/>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kumimoji="1" lang="en-US" sz="1400" kern="1200"/>
            <a:t>1956</a:t>
          </a:r>
          <a:r>
            <a:rPr kumimoji="1" lang="zh-CN" sz="1400" kern="1200"/>
            <a:t> 夏在</a:t>
          </a:r>
          <a:r>
            <a:rPr kumimoji="1" lang="en-US" sz="1400" kern="1200"/>
            <a:t>Dartmouth</a:t>
          </a:r>
          <a:r>
            <a:rPr kumimoji="1" lang="zh-CN" sz="1400" kern="1200"/>
            <a:t>，</a:t>
          </a:r>
          <a:r>
            <a:rPr kumimoji="1" lang="en-US" sz="1400" kern="1200"/>
            <a:t>John</a:t>
          </a:r>
          <a:r>
            <a:rPr kumimoji="1" lang="zh-CN" sz="1400" kern="1200"/>
            <a:t> </a:t>
          </a:r>
          <a:r>
            <a:rPr kumimoji="1" lang="en-US" sz="1400" kern="1200"/>
            <a:t>McCarthy</a:t>
          </a:r>
          <a:r>
            <a:rPr kumimoji="1" lang="zh-CN" sz="1400" kern="1200"/>
            <a:t>在一个会议上提出人工智能领域。</a:t>
          </a:r>
          <a:endParaRPr lang="en-US" sz="1400" kern="1200"/>
        </a:p>
        <a:p>
          <a:pPr marL="114300" lvl="1" indent="-114300" algn="l" defTabSz="622300">
            <a:lnSpc>
              <a:spcPct val="90000"/>
            </a:lnSpc>
            <a:spcBef>
              <a:spcPct val="0"/>
            </a:spcBef>
            <a:spcAft>
              <a:spcPct val="15000"/>
            </a:spcAft>
            <a:buChar char="•"/>
          </a:pPr>
          <a:r>
            <a:rPr kumimoji="1" lang="en-US" sz="1400" kern="1200"/>
            <a:t>Newell</a:t>
          </a:r>
          <a:r>
            <a:rPr kumimoji="1" lang="zh-CN" sz="1400" kern="1200"/>
            <a:t>和</a:t>
          </a:r>
          <a:r>
            <a:rPr kumimoji="1" lang="en-US" sz="1400" kern="1200"/>
            <a:t>Simon</a:t>
          </a:r>
          <a:r>
            <a:rPr kumimoji="1" lang="zh-CN" sz="1400" kern="1200"/>
            <a:t>编制了一个推理程序，可证明一些数学定理。进而推出了另一个普遍问题解决器</a:t>
          </a:r>
          <a:r>
            <a:rPr kumimoji="1" lang="en-US" sz="1400" kern="1200"/>
            <a:t>(General</a:t>
          </a:r>
          <a:r>
            <a:rPr kumimoji="1" lang="zh-CN" sz="1400" kern="1200"/>
            <a:t> </a:t>
          </a:r>
          <a:r>
            <a:rPr kumimoji="1" lang="en-US" sz="1400" kern="1200"/>
            <a:t>Problem</a:t>
          </a:r>
          <a:r>
            <a:rPr kumimoji="1" lang="zh-CN" sz="1400" kern="1200"/>
            <a:t> </a:t>
          </a:r>
          <a:r>
            <a:rPr kumimoji="1" lang="en-US" sz="1400" kern="1200"/>
            <a:t>Solver)</a:t>
          </a:r>
          <a:r>
            <a:rPr kumimoji="1" lang="zh-CN" sz="1400" kern="1200"/>
            <a:t>。</a:t>
          </a:r>
          <a:endParaRPr lang="en-US" sz="1400" kern="1200"/>
        </a:p>
        <a:p>
          <a:pPr marL="114300" lvl="1" indent="-114300" algn="l" defTabSz="622300">
            <a:lnSpc>
              <a:spcPct val="90000"/>
            </a:lnSpc>
            <a:spcBef>
              <a:spcPct val="0"/>
            </a:spcBef>
            <a:spcAft>
              <a:spcPct val="15000"/>
            </a:spcAft>
            <a:buChar char="•"/>
          </a:pPr>
          <a:r>
            <a:rPr kumimoji="1" lang="zh-CN" sz="1400" kern="1200"/>
            <a:t>其他的程序用于证明几何定理，或下跳棋等。</a:t>
          </a:r>
          <a:endParaRPr lang="en-US" sz="1400" kern="1200"/>
        </a:p>
        <a:p>
          <a:pPr marL="114300" lvl="1" indent="-114300" algn="l" defTabSz="622300">
            <a:lnSpc>
              <a:spcPct val="90000"/>
            </a:lnSpc>
            <a:spcBef>
              <a:spcPct val="0"/>
            </a:spcBef>
            <a:spcAft>
              <a:spcPct val="15000"/>
            </a:spcAft>
            <a:buChar char="•"/>
          </a:pPr>
          <a:r>
            <a:rPr kumimoji="1" lang="zh-CN" sz="1400" kern="1200"/>
            <a:t>1</a:t>
          </a:r>
          <a:r>
            <a:rPr kumimoji="1" lang="en-US" sz="1400" kern="1200"/>
            <a:t>958</a:t>
          </a:r>
          <a:r>
            <a:rPr kumimoji="1" lang="zh-CN" sz="1400" kern="1200"/>
            <a:t>，</a:t>
          </a:r>
          <a:r>
            <a:rPr kumimoji="1" lang="en-US" sz="1400" kern="1200"/>
            <a:t>McCarthy</a:t>
          </a:r>
          <a:r>
            <a:rPr kumimoji="1" lang="zh-CN" sz="1400" kern="1200"/>
            <a:t>在</a:t>
          </a:r>
          <a:r>
            <a:rPr kumimoji="1" lang="en-US" sz="1400" kern="1200"/>
            <a:t>MIT</a:t>
          </a:r>
          <a:r>
            <a:rPr kumimoji="1" lang="zh-CN" sz="1400" kern="1200"/>
            <a:t>定义了高级编程语言</a:t>
          </a:r>
          <a:r>
            <a:rPr kumimoji="1" lang="en-US" sz="1400" kern="1200"/>
            <a:t>Lisp</a:t>
          </a:r>
          <a:r>
            <a:rPr kumimoji="1" lang="zh-CN" sz="1400" kern="1200"/>
            <a:t>。</a:t>
          </a:r>
          <a:endParaRPr lang="en-US" sz="1400" kern="1200"/>
        </a:p>
        <a:p>
          <a:pPr marL="114300" lvl="1" indent="-114300" algn="l" defTabSz="622300">
            <a:lnSpc>
              <a:spcPct val="90000"/>
            </a:lnSpc>
            <a:spcBef>
              <a:spcPct val="0"/>
            </a:spcBef>
            <a:spcAft>
              <a:spcPct val="15000"/>
            </a:spcAft>
            <a:buChar char="•"/>
          </a:pPr>
          <a:r>
            <a:rPr kumimoji="1" lang="zh-CN" sz="1400" kern="1200"/>
            <a:t>1</a:t>
          </a:r>
          <a:r>
            <a:rPr kumimoji="1" lang="en-US" sz="1400" kern="1200"/>
            <a:t>960s,</a:t>
          </a:r>
          <a:r>
            <a:rPr kumimoji="1" lang="zh-CN" sz="1400" kern="1200"/>
            <a:t> 神经网络也同时发展。</a:t>
          </a:r>
          <a:endParaRPr lang="en-US" sz="1400" kern="1200"/>
        </a:p>
        <a:p>
          <a:pPr marL="114300" lvl="1" indent="-114300" algn="l" defTabSz="622300">
            <a:lnSpc>
              <a:spcPct val="90000"/>
            </a:lnSpc>
            <a:spcBef>
              <a:spcPct val="0"/>
            </a:spcBef>
            <a:spcAft>
              <a:spcPct val="15000"/>
            </a:spcAft>
            <a:buChar char="•"/>
          </a:pPr>
          <a:r>
            <a:rPr kumimoji="1" lang="zh-CN" sz="1400" kern="1200"/>
            <a:t>也面临问题：语言翻译还需要背景知识；复杂问题求解；计算复杂度</a:t>
          </a:r>
          <a:endParaRPr lang="en-US" sz="1400" kern="1200"/>
        </a:p>
      </dsp:txBody>
      <dsp:txXfrm>
        <a:off x="2594114" y="767907"/>
        <a:ext cx="2275517" cy="4131225"/>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9B9A2B-3B03-8F49-8AEF-44FAF477E2F6}" type="datetime1">
              <a:rPr kumimoji="1" lang="en-US" altLang="zh-CN" smtClean="0"/>
              <a:pPr/>
              <a:t>8/29/2019</a:t>
            </a:fld>
            <a:endParaRPr kumimoji="1" lang="zh-CN"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C72C89-D2BF-B843-8243-6C6AAB92E0A7}" type="slidenum">
              <a:rPr kumimoji="1" lang="zh-CN" altLang="en-US" smtClean="0"/>
              <a:pPr/>
              <a:t>‹#›</a:t>
            </a:fld>
            <a:endParaRPr kumimoji="1" lang="zh-CN" altLang="en-US"/>
          </a:p>
        </p:txBody>
      </p:sp>
    </p:spTree>
    <p:extLst>
      <p:ext uri="{BB962C8B-B14F-4D97-AF65-F5344CB8AC3E}">
        <p14:creationId xmlns:p14="http://schemas.microsoft.com/office/powerpoint/2010/main" val="886058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E23DF5-3064-4D4C-B06F-F7450E5E1291}" type="datetime1">
              <a:rPr kumimoji="1" lang="en-US" altLang="zh-CN" smtClean="0"/>
              <a:pPr/>
              <a:t>8/29/2019</a:t>
            </a:fld>
            <a:endParaRPr kumimoji="1"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BBA88D-63DC-C744-A5F3-BD48788DCFDF}" type="slidenum">
              <a:rPr kumimoji="1" lang="zh-CN" altLang="en-US" smtClean="0"/>
              <a:pPr/>
              <a:t>‹#›</a:t>
            </a:fld>
            <a:endParaRPr kumimoji="1" lang="zh-CN" altLang="en-US"/>
          </a:p>
        </p:txBody>
      </p:sp>
    </p:spTree>
    <p:extLst>
      <p:ext uri="{BB962C8B-B14F-4D97-AF65-F5344CB8AC3E}">
        <p14:creationId xmlns:p14="http://schemas.microsoft.com/office/powerpoint/2010/main" val="32118264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br>
              <a:rPr lang="en-US" altLang="zh-CN" sz="1200" b="0" kern="1200" dirty="0">
                <a:solidFill>
                  <a:schemeClr val="tx1"/>
                </a:solidFill>
                <a:effectLst/>
                <a:latin typeface="+mn-lt"/>
                <a:ea typeface="+mn-ea"/>
                <a:cs typeface="+mn-cs"/>
              </a:rPr>
            </a:br>
            <a:r>
              <a:rPr lang="en-US" altLang="zh-CN" sz="1200" b="0" kern="1200" dirty="0">
                <a:solidFill>
                  <a:schemeClr val="tx1"/>
                </a:solidFill>
                <a:effectLst/>
                <a:latin typeface="+mn-lt"/>
                <a:ea typeface="+mn-ea"/>
                <a:cs typeface="+mn-cs"/>
              </a:rPr>
              <a:t>http://www.csmining.org/cdmc2018/</a:t>
            </a:r>
          </a:p>
          <a:p>
            <a:r>
              <a:rPr lang="en-US" altLang="zh-CN" sz="1200" b="0" kern="1200" dirty="0">
                <a:solidFill>
                  <a:schemeClr val="tx1"/>
                </a:solidFill>
                <a:effectLst/>
                <a:latin typeface="+mn-lt"/>
                <a:ea typeface="+mn-ea"/>
                <a:cs typeface="+mn-cs"/>
              </a:rPr>
              <a:t>The CDMC 2018 is a challenging, multi-month research and practice competition, focusing on the application of knowledge discovery techniques to solve advanced, real-world problems. The competition is open to teams worldwide. Contestants are invited to participate in solving a set of problems in fields of cybersecurity, text mining, image processing, etc.</a:t>
            </a:r>
          </a:p>
          <a:p>
            <a:r>
              <a:rPr lang="en-US" altLang="zh-CN" sz="1200" b="0" kern="1200" dirty="0">
                <a:solidFill>
                  <a:schemeClr val="tx1"/>
                </a:solidFill>
                <a:effectLst/>
                <a:latin typeface="+mn-lt"/>
                <a:ea typeface="+mn-ea"/>
                <a:cs typeface="+mn-cs"/>
              </a:rPr>
              <a:t>The competition is associated with the 11th International Workshop on Artificial Intelligence and Cybersecurity (AICS 2018), Which is an associated event to the 25th International Conference on Neural Information Processing (ICONIP 2018), </a:t>
            </a:r>
            <a:r>
              <a:rPr lang="en-US" altLang="zh-CN" sz="1200" b="0" kern="1200" dirty="0" err="1">
                <a:solidFill>
                  <a:schemeClr val="tx1"/>
                </a:solidFill>
                <a:effectLst/>
                <a:latin typeface="+mn-lt"/>
                <a:ea typeface="+mn-ea"/>
                <a:cs typeface="+mn-cs"/>
              </a:rPr>
              <a:t>Siem</a:t>
            </a:r>
            <a:r>
              <a:rPr lang="en-US" altLang="zh-CN" sz="1200" b="0" kern="1200" dirty="0">
                <a:solidFill>
                  <a:schemeClr val="tx1"/>
                </a:solidFill>
                <a:effectLst/>
                <a:latin typeface="+mn-lt"/>
                <a:ea typeface="+mn-ea"/>
                <a:cs typeface="+mn-cs"/>
              </a:rPr>
              <a:t> Reap, Cambodia. The competition is open to anyone who wishes to participate.</a:t>
            </a:r>
          </a:p>
          <a:p>
            <a:r>
              <a:rPr lang="en-US" altLang="zh-CN" sz="1200" b="0" kern="1200" dirty="0">
                <a:solidFill>
                  <a:schemeClr val="tx1"/>
                </a:solidFill>
                <a:effectLst/>
                <a:latin typeface="+mn-lt"/>
                <a:ea typeface="+mn-ea"/>
                <a:cs typeface="+mn-cs"/>
              </a:rPr>
              <a:t>COMPETITION TASKS</a:t>
            </a:r>
          </a:p>
          <a:p>
            <a:r>
              <a:rPr lang="en-US" altLang="zh-CN" sz="1200" b="0" kern="1200" dirty="0">
                <a:solidFill>
                  <a:schemeClr val="tx1"/>
                </a:solidFill>
                <a:effectLst/>
                <a:latin typeface="+mn-lt"/>
                <a:ea typeface="+mn-ea"/>
                <a:cs typeface="+mn-cs"/>
              </a:rPr>
              <a:t>Task 1: DDoS Attacks Detection for Enterprise Network Security</a:t>
            </a:r>
          </a:p>
          <a:p>
            <a:r>
              <a:rPr lang="en-US" altLang="zh-CN" sz="1200" b="0" kern="1200" dirty="0">
                <a:solidFill>
                  <a:schemeClr val="tx1"/>
                </a:solidFill>
                <a:effectLst/>
                <a:latin typeface="+mn-lt"/>
                <a:ea typeface="+mn-ea"/>
                <a:cs typeface="+mn-cs"/>
              </a:rPr>
              <a:t>Task 2: Age of Abalone Prediction</a:t>
            </a:r>
          </a:p>
          <a:p>
            <a:r>
              <a:rPr lang="en-US" altLang="zh-CN" sz="1200" b="0" kern="1200" dirty="0">
                <a:solidFill>
                  <a:schemeClr val="tx1"/>
                </a:solidFill>
                <a:effectLst/>
                <a:latin typeface="+mn-lt"/>
                <a:ea typeface="+mn-ea"/>
                <a:cs typeface="+mn-cs"/>
              </a:rPr>
              <a:t>Task 3: Social Network Services Sentiment Recognition</a:t>
            </a:r>
          </a:p>
          <a:p>
            <a:r>
              <a:rPr lang="en-US" altLang="zh-CN" sz="1200" b="0" kern="1200" dirty="0">
                <a:solidFill>
                  <a:schemeClr val="tx1"/>
                </a:solidFill>
                <a:effectLst/>
                <a:latin typeface="+mn-lt"/>
                <a:ea typeface="+mn-ea"/>
                <a:cs typeface="+mn-cs"/>
              </a:rPr>
              <a:t>http://www.csmining.org/cdmc2018/index.php?id=5</a:t>
            </a:r>
          </a:p>
          <a:p>
            <a:r>
              <a:rPr lang="en-US" altLang="zh-CN" sz="1200" b="0" kern="1200" dirty="0">
                <a:solidFill>
                  <a:schemeClr val="tx1"/>
                </a:solidFill>
                <a:effectLst/>
                <a:latin typeface="+mn-lt"/>
                <a:ea typeface="+mn-ea"/>
                <a:cs typeface="+mn-cs"/>
              </a:rPr>
              <a:t>PRIZES &amp; AWARD</a:t>
            </a:r>
          </a:p>
          <a:p>
            <a:r>
              <a:rPr lang="en-US" altLang="zh-CN" sz="1200" b="0" kern="1200" dirty="0">
                <a:solidFill>
                  <a:schemeClr val="tx1"/>
                </a:solidFill>
                <a:effectLst/>
                <a:latin typeface="+mn-lt"/>
                <a:ea typeface="+mn-ea"/>
                <a:cs typeface="+mn-cs"/>
              </a:rPr>
              <a:t>We have set cash prizes for the competition. The top ranking team of all data mining tasks will be eligible to win a cash prize of NZD $3000. Additional prizes may be available as travel grants for deserving participants to help them attend the ICONIP 2018 conference and the AICS 2018 workshop. The award ceremony of the competition will be held at the grand banquet of ICONIP, where the winner of the CDMC will be awarded in front of all the audience and honorable guests of the conference.</a:t>
            </a:r>
          </a:p>
          <a:p>
            <a:r>
              <a:rPr lang="en-US" altLang="zh-CN" sz="1200" b="0" kern="1200" dirty="0">
                <a:solidFill>
                  <a:schemeClr val="tx1"/>
                </a:solidFill>
                <a:effectLst/>
                <a:latin typeface="+mn-lt"/>
                <a:ea typeface="+mn-ea"/>
                <a:cs typeface="+mn-cs"/>
              </a:rPr>
              <a:t>IMPORTANT DATES</a:t>
            </a:r>
          </a:p>
          <a:p>
            <a:r>
              <a:rPr lang="en-US" altLang="zh-CN" sz="1200" b="0" kern="1200" dirty="0">
                <a:solidFill>
                  <a:schemeClr val="tx1"/>
                </a:solidFill>
                <a:effectLst/>
                <a:latin typeface="+mn-lt"/>
                <a:ea typeface="+mn-ea"/>
                <a:cs typeface="+mn-cs"/>
              </a:rPr>
              <a:t>Competition starts: 01 July 2018 (NZST)</a:t>
            </a:r>
          </a:p>
          <a:p>
            <a:r>
              <a:rPr lang="en-US" altLang="zh-CN" sz="1200" b="0" kern="1200" dirty="0">
                <a:solidFill>
                  <a:schemeClr val="tx1"/>
                </a:solidFill>
                <a:effectLst/>
                <a:latin typeface="+mn-lt"/>
                <a:ea typeface="+mn-ea"/>
                <a:cs typeface="+mn-cs"/>
              </a:rPr>
              <a:t>Competition closes: 31 October 2018 (NZST)</a:t>
            </a:r>
          </a:p>
          <a:p>
            <a:r>
              <a:rPr lang="en-US" altLang="zh-CN" sz="1200" b="0" kern="1200" dirty="0">
                <a:solidFill>
                  <a:schemeClr val="tx1"/>
                </a:solidFill>
                <a:effectLst/>
                <a:latin typeface="+mn-lt"/>
                <a:ea typeface="+mn-ea"/>
                <a:cs typeface="+mn-cs"/>
              </a:rPr>
              <a:t>Winner Announcement: November 2018</a:t>
            </a:r>
          </a:p>
          <a:p>
            <a:r>
              <a:rPr lang="en-US" altLang="zh-CN" sz="1200" b="0" kern="1200" dirty="0">
                <a:solidFill>
                  <a:schemeClr val="tx1"/>
                </a:solidFill>
                <a:effectLst/>
                <a:latin typeface="+mn-lt"/>
                <a:ea typeface="+mn-ea"/>
                <a:cs typeface="+mn-cs"/>
              </a:rPr>
              <a:t>Award Ceremony: 14-16 December 2018 (ICONIP Banquet)</a:t>
            </a:r>
          </a:p>
          <a:p>
            <a:endParaRPr lang="zh-CN" altLang="en-US" dirty="0"/>
          </a:p>
        </p:txBody>
      </p:sp>
      <p:sp>
        <p:nvSpPr>
          <p:cNvPr id="4" name="灯片编号占位符 3"/>
          <p:cNvSpPr>
            <a:spLocks noGrp="1"/>
          </p:cNvSpPr>
          <p:nvPr>
            <p:ph type="sldNum" sz="quarter" idx="10"/>
          </p:nvPr>
        </p:nvSpPr>
        <p:spPr/>
        <p:txBody>
          <a:bodyPr/>
          <a:lstStyle/>
          <a:p>
            <a:fld id="{21BBA88D-63DC-C744-A5F3-BD48788DCFDF}" type="slidenum">
              <a:rPr kumimoji="1" lang="zh-CN" altLang="en-US" smtClean="0"/>
              <a:pPr/>
              <a:t>1</a:t>
            </a:fld>
            <a:endParaRPr kumimoji="1" lang="zh-CN" altLang="en-US"/>
          </a:p>
        </p:txBody>
      </p:sp>
    </p:spTree>
    <p:extLst>
      <p:ext uri="{BB962C8B-B14F-4D97-AF65-F5344CB8AC3E}">
        <p14:creationId xmlns:p14="http://schemas.microsoft.com/office/powerpoint/2010/main" val="3004688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zh-CN" altLang="en-US" dirty="0"/>
              <a:t>要是需要想清楚再做，可能永远也开始不了。</a:t>
            </a:r>
          </a:p>
        </p:txBody>
      </p:sp>
      <p:sp>
        <p:nvSpPr>
          <p:cNvPr id="4" name="Slide Number Placeholder 3"/>
          <p:cNvSpPr>
            <a:spLocks noGrp="1"/>
          </p:cNvSpPr>
          <p:nvPr>
            <p:ph type="sldNum" sz="quarter" idx="10"/>
          </p:nvPr>
        </p:nvSpPr>
        <p:spPr/>
        <p:txBody>
          <a:bodyPr/>
          <a:lstStyle/>
          <a:p>
            <a:fld id="{21BBA88D-63DC-C744-A5F3-BD48788DCFDF}" type="slidenum">
              <a:rPr kumimoji="1" lang="zh-CN" altLang="en-US" smtClean="0"/>
              <a:pPr/>
              <a:t>18</a:t>
            </a:fld>
            <a:endParaRPr kumimoji="1" lang="zh-CN" altLang="en-US"/>
          </a:p>
        </p:txBody>
      </p:sp>
    </p:spTree>
    <p:extLst>
      <p:ext uri="{BB962C8B-B14F-4D97-AF65-F5344CB8AC3E}">
        <p14:creationId xmlns:p14="http://schemas.microsoft.com/office/powerpoint/2010/main" val="1376425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BBA88D-63DC-C744-A5F3-BD48788DCFDF}" type="slidenum">
              <a:rPr kumimoji="1" lang="zh-CN" altLang="en-US" smtClean="0"/>
              <a:pPr/>
              <a:t>19</a:t>
            </a:fld>
            <a:endParaRPr kumimoji="1" lang="zh-CN" altLang="en-US"/>
          </a:p>
        </p:txBody>
      </p:sp>
    </p:spTree>
    <p:extLst>
      <p:ext uri="{BB962C8B-B14F-4D97-AF65-F5344CB8AC3E}">
        <p14:creationId xmlns:p14="http://schemas.microsoft.com/office/powerpoint/2010/main" val="687308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不能一步到位，但在不断的前进。</a:t>
            </a:r>
          </a:p>
        </p:txBody>
      </p:sp>
      <p:sp>
        <p:nvSpPr>
          <p:cNvPr id="4" name="灯片编号占位符 3"/>
          <p:cNvSpPr>
            <a:spLocks noGrp="1"/>
          </p:cNvSpPr>
          <p:nvPr>
            <p:ph type="sldNum" sz="quarter" idx="10"/>
          </p:nvPr>
        </p:nvSpPr>
        <p:spPr/>
        <p:txBody>
          <a:bodyPr/>
          <a:lstStyle/>
          <a:p>
            <a:fld id="{21BBA88D-63DC-C744-A5F3-BD48788DCFDF}" type="slidenum">
              <a:rPr kumimoji="1" lang="zh-CN" altLang="en-US" smtClean="0"/>
              <a:pPr/>
              <a:t>30</a:t>
            </a:fld>
            <a:endParaRPr kumimoji="1" lang="zh-CN" altLang="en-US"/>
          </a:p>
        </p:txBody>
      </p:sp>
    </p:spTree>
    <p:extLst>
      <p:ext uri="{BB962C8B-B14F-4D97-AF65-F5344CB8AC3E}">
        <p14:creationId xmlns:p14="http://schemas.microsoft.com/office/powerpoint/2010/main" val="3860882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提问：你有没有担心过人工智能发展的未来？到时候应如何应对？</a:t>
            </a:r>
          </a:p>
        </p:txBody>
      </p:sp>
      <p:sp>
        <p:nvSpPr>
          <p:cNvPr id="4" name="灯片编号占位符 3"/>
          <p:cNvSpPr>
            <a:spLocks noGrp="1"/>
          </p:cNvSpPr>
          <p:nvPr>
            <p:ph type="sldNum" sz="quarter" idx="10"/>
          </p:nvPr>
        </p:nvSpPr>
        <p:spPr/>
        <p:txBody>
          <a:bodyPr/>
          <a:lstStyle/>
          <a:p>
            <a:fld id="{21BBA88D-63DC-C744-A5F3-BD48788DCFDF}" type="slidenum">
              <a:rPr kumimoji="1" lang="zh-CN" altLang="en-US" smtClean="0"/>
              <a:pPr/>
              <a:t>33</a:t>
            </a:fld>
            <a:endParaRPr kumimoji="1" lang="zh-CN" altLang="en-US"/>
          </a:p>
        </p:txBody>
      </p:sp>
    </p:spTree>
    <p:extLst>
      <p:ext uri="{BB962C8B-B14F-4D97-AF65-F5344CB8AC3E}">
        <p14:creationId xmlns:p14="http://schemas.microsoft.com/office/powerpoint/2010/main" val="115382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kern="1200" dirty="0" err="1">
                <a:solidFill>
                  <a:schemeClr val="tx1"/>
                </a:solidFill>
                <a:effectLst/>
                <a:latin typeface="+mn-lt"/>
                <a:ea typeface="+mn-ea"/>
                <a:cs typeface="+mn-cs"/>
              </a:rPr>
              <a:t>ZhejiangLab</a:t>
            </a:r>
            <a:r>
              <a:rPr lang="en-US" altLang="zh-CN" sz="1200" b="0" kern="1200" dirty="0">
                <a:solidFill>
                  <a:schemeClr val="tx1"/>
                </a:solidFill>
                <a:effectLst/>
                <a:latin typeface="+mn-lt"/>
                <a:ea typeface="+mn-ea"/>
                <a:cs typeface="+mn-cs"/>
              </a:rPr>
              <a:t> Global Artificial Intelligence Competition is held by Zhejiang Lab, Zhejiang Expert Committee on Artificial Intelligence Development (AI top 30), China Artificial Intelligence Industry Development Alliance (AIIA). As the sole competition platform, Zhejiang Lab-</a:t>
            </a:r>
            <a:r>
              <a:rPr lang="en-US" altLang="zh-CN" sz="1200" b="0" kern="1200" dirty="0" err="1">
                <a:solidFill>
                  <a:schemeClr val="tx1"/>
                </a:solidFill>
                <a:effectLst/>
                <a:latin typeface="+mn-lt"/>
                <a:ea typeface="+mn-ea"/>
                <a:cs typeface="+mn-cs"/>
              </a:rPr>
              <a:t>Tianchi</a:t>
            </a:r>
            <a:r>
              <a:rPr lang="en-US" altLang="zh-CN" sz="1200" b="0" kern="1200" dirty="0">
                <a:solidFill>
                  <a:schemeClr val="tx1"/>
                </a:solidFill>
                <a:effectLst/>
                <a:latin typeface="+mn-lt"/>
                <a:ea typeface="+mn-ea"/>
                <a:cs typeface="+mn-cs"/>
              </a:rPr>
              <a:t> Alibaba Cloud Platform invites participants to train their models on known classified samples to develop models to recognize unclassified samples. </a:t>
            </a:r>
          </a:p>
          <a:p>
            <a:r>
              <a:rPr lang="en-US" altLang="zh-CN" sz="1200" b="0" kern="1200" dirty="0">
                <a:solidFill>
                  <a:schemeClr val="tx1"/>
                </a:solidFill>
                <a:effectLst/>
                <a:latin typeface="+mn-lt"/>
                <a:ea typeface="+mn-ea"/>
                <a:cs typeface="+mn-cs"/>
              </a:rPr>
              <a:t>This competition consists of two separate contests: Video Recognition and Q&amp;A contest, and Zero-Shot Learning Picture Recognition contest. For Video Recognition and Q&amp;A contest, participants need to recognize, analyze specific videos and answer corresponding questions; for Zero-shot Learning Picture Recognition contest, participants need to train their models on known classified samples to develop models to recognize unclassified samples. </a:t>
            </a:r>
          </a:p>
          <a:p>
            <a:r>
              <a:rPr lang="en-US" altLang="zh-CN" sz="1200" b="0" kern="1200" dirty="0">
                <a:solidFill>
                  <a:schemeClr val="tx1"/>
                </a:solidFill>
                <a:effectLst/>
                <a:latin typeface="+mn-lt"/>
                <a:ea typeface="+mn-ea"/>
                <a:cs typeface="+mn-cs"/>
              </a:rPr>
              <a:t>There is also an Entrepreneurial Competition about applying artificial intelligence to improve and solve technical matters in professional fields. The professional fields below are recommended but not required: medical Application (utilizing Artificial Intelligence to diagnose patients’ graphical); petty Commodities (applying Artificial Intelligence to analyze the costs of petty commodities); intelligent Manufacturing (applying Artificial Intelligence to manage the production of manufactures); education Application (utilizing Artificial Intelligence to evaluate education based on AI technology) and business Application (applying Artificial Intelligence to manage businesses etc.) For more details, please refer to http://aicup2018.zhejianglab.com/ </a:t>
            </a:r>
          </a:p>
          <a:p>
            <a:r>
              <a:rPr lang="en-US" altLang="zh-CN" sz="1200" b="0" kern="1200" dirty="0">
                <a:solidFill>
                  <a:schemeClr val="tx1"/>
                </a:solidFill>
                <a:effectLst/>
                <a:latin typeface="+mn-lt"/>
                <a:ea typeface="+mn-ea"/>
                <a:cs typeface="+mn-cs"/>
              </a:rPr>
              <a:t>1. Competition Schedule </a:t>
            </a:r>
          </a:p>
          <a:p>
            <a:r>
              <a:rPr lang="en-US" altLang="zh-CN" sz="1200" b="0" kern="1200" dirty="0">
                <a:solidFill>
                  <a:schemeClr val="tx1"/>
                </a:solidFill>
                <a:effectLst/>
                <a:latin typeface="+mn-lt"/>
                <a:ea typeface="+mn-ea"/>
                <a:cs typeface="+mn-cs"/>
              </a:rPr>
              <a:t>a. Preliminary contest: Aug. 1st – Sept. 25th, 2018 </a:t>
            </a:r>
          </a:p>
          <a:p>
            <a:r>
              <a:rPr lang="en-US" altLang="zh-CN" sz="1200" b="0" kern="1200" dirty="0">
                <a:solidFill>
                  <a:schemeClr val="tx1"/>
                </a:solidFill>
                <a:effectLst/>
                <a:latin typeface="+mn-lt"/>
                <a:ea typeface="+mn-ea"/>
                <a:cs typeface="+mn-cs"/>
              </a:rPr>
              <a:t>b. Semifinal contest: Sept. 28th – Oct. 30th, 2018 </a:t>
            </a:r>
          </a:p>
          <a:p>
            <a:r>
              <a:rPr lang="en-US" altLang="zh-CN" sz="1200" b="0" kern="1200" dirty="0">
                <a:solidFill>
                  <a:schemeClr val="tx1"/>
                </a:solidFill>
                <a:effectLst/>
                <a:latin typeface="+mn-lt"/>
                <a:ea typeface="+mn-ea"/>
                <a:cs typeface="+mn-cs"/>
              </a:rPr>
              <a:t>c. Final contest: Late November, 2018 </a:t>
            </a:r>
          </a:p>
          <a:p>
            <a:r>
              <a:rPr lang="en-US" altLang="zh-CN" sz="1200" b="0" kern="1200" dirty="0">
                <a:solidFill>
                  <a:schemeClr val="tx1"/>
                </a:solidFill>
                <a:effectLst/>
                <a:latin typeface="+mn-lt"/>
                <a:ea typeface="+mn-ea"/>
                <a:cs typeface="+mn-cs"/>
              </a:rPr>
              <a:t>2. Competition Participants </a:t>
            </a:r>
          </a:p>
          <a:p>
            <a:endParaRPr lang="en-US" altLang="zh-CN" dirty="0"/>
          </a:p>
          <a:p>
            <a:r>
              <a:rPr lang="en-US" altLang="zh-CN" sz="1200" b="0" kern="1200" dirty="0">
                <a:solidFill>
                  <a:schemeClr val="tx1"/>
                </a:solidFill>
                <a:effectLst/>
                <a:latin typeface="+mn-lt"/>
                <a:ea typeface="+mn-ea"/>
                <a:cs typeface="+mn-cs"/>
              </a:rPr>
              <a:t>4. Competition Awards </a:t>
            </a:r>
          </a:p>
          <a:p>
            <a:r>
              <a:rPr lang="en-US" altLang="zh-CN" sz="1200" b="0" kern="1200" dirty="0">
                <a:solidFill>
                  <a:schemeClr val="tx1"/>
                </a:solidFill>
                <a:effectLst/>
                <a:latin typeface="+mn-lt"/>
                <a:ea typeface="+mn-ea"/>
                <a:cs typeface="+mn-cs"/>
              </a:rPr>
              <a:t>a. Financial Awards </a:t>
            </a:r>
          </a:p>
          <a:p>
            <a:r>
              <a:rPr lang="en-US" altLang="zh-CN" sz="1200" b="0" kern="1200" dirty="0">
                <a:solidFill>
                  <a:schemeClr val="tx1"/>
                </a:solidFill>
                <a:effectLst/>
                <a:latin typeface="+mn-lt"/>
                <a:ea typeface="+mn-ea"/>
                <a:cs typeface="+mn-cs"/>
              </a:rPr>
              <a:t>- First place:1 team, 500,000 CNY with award diploma </a:t>
            </a:r>
          </a:p>
          <a:p>
            <a:r>
              <a:rPr lang="en-US" altLang="zh-CN" sz="1200" b="0" kern="1200" dirty="0">
                <a:solidFill>
                  <a:schemeClr val="tx1"/>
                </a:solidFill>
                <a:effectLst/>
                <a:latin typeface="+mn-lt"/>
                <a:ea typeface="+mn-ea"/>
                <a:cs typeface="+mn-cs"/>
              </a:rPr>
              <a:t>- Second place:2 teams, 250,000 CNY with award diplomas </a:t>
            </a:r>
          </a:p>
          <a:p>
            <a:r>
              <a:rPr lang="en-US" altLang="zh-CN" sz="1200" b="0" kern="1200" dirty="0">
                <a:solidFill>
                  <a:schemeClr val="tx1"/>
                </a:solidFill>
                <a:effectLst/>
                <a:latin typeface="+mn-lt"/>
                <a:ea typeface="+mn-ea"/>
                <a:cs typeface="+mn-cs"/>
              </a:rPr>
              <a:t>- Third place:3 teams, 100,000 CNY with award diplomas </a:t>
            </a:r>
          </a:p>
          <a:p>
            <a:r>
              <a:rPr lang="en-US" altLang="zh-CN" sz="1200" b="0" kern="1200" dirty="0">
                <a:solidFill>
                  <a:schemeClr val="tx1"/>
                </a:solidFill>
                <a:effectLst/>
                <a:latin typeface="+mn-lt"/>
                <a:ea typeface="+mn-ea"/>
                <a:cs typeface="+mn-cs"/>
              </a:rPr>
              <a:t>- Honorable mention:4 teams, 10,000 CNY with award diplomas </a:t>
            </a:r>
          </a:p>
          <a:p>
            <a:r>
              <a:rPr lang="en-US" altLang="zh-CN" sz="1200" b="0" kern="1200" dirty="0">
                <a:solidFill>
                  <a:schemeClr val="tx1"/>
                </a:solidFill>
                <a:effectLst/>
                <a:latin typeface="+mn-lt"/>
                <a:ea typeface="+mn-ea"/>
                <a:cs typeface="+mn-cs"/>
              </a:rPr>
              <a:t>b. Other Awards </a:t>
            </a:r>
          </a:p>
          <a:p>
            <a:r>
              <a:rPr lang="en-US" altLang="zh-CN" sz="1200" b="0" kern="1200" dirty="0">
                <a:solidFill>
                  <a:schemeClr val="tx1"/>
                </a:solidFill>
                <a:effectLst/>
                <a:latin typeface="+mn-lt"/>
                <a:ea typeface="+mn-ea"/>
                <a:cs typeface="+mn-cs"/>
              </a:rPr>
              <a:t>Internship offers</a:t>
            </a:r>
            <a:r>
              <a:rPr lang="zh-CN" altLang="en-US" sz="1200" b="0" kern="1200" dirty="0">
                <a:solidFill>
                  <a:schemeClr val="tx1"/>
                </a:solidFill>
                <a:effectLst/>
                <a:latin typeface="+mn-lt"/>
                <a:ea typeface="+mn-ea"/>
                <a:cs typeface="+mn-cs"/>
              </a:rPr>
              <a:t>：</a:t>
            </a:r>
            <a:r>
              <a:rPr lang="en-US" altLang="zh-CN" sz="1200" b="0" kern="1200" dirty="0">
                <a:solidFill>
                  <a:schemeClr val="tx1"/>
                </a:solidFill>
                <a:effectLst/>
                <a:latin typeface="+mn-lt"/>
                <a:ea typeface="+mn-ea"/>
                <a:cs typeface="+mn-cs"/>
              </a:rPr>
              <a:t>Top 3 teams in the final contest will receive internship offers from Zhejiang Lab. Only one member in each team has the opportunity of receiving internship offer; </a:t>
            </a:r>
          </a:p>
          <a:p>
            <a:r>
              <a:rPr lang="en-US" altLang="zh-CN" sz="1200" b="0" kern="1200" dirty="0">
                <a:solidFill>
                  <a:schemeClr val="tx1"/>
                </a:solidFill>
                <a:effectLst/>
                <a:latin typeface="+mn-lt"/>
                <a:ea typeface="+mn-ea"/>
                <a:cs typeface="+mn-cs"/>
              </a:rPr>
              <a:t>Final round interview offers: Top 10 teams from semifinal contest will receive final round interview offers from Zhejiang lab. Only two members in each team have the opportunities of receiving final round interview offers; </a:t>
            </a:r>
          </a:p>
          <a:p>
            <a:r>
              <a:rPr lang="en-US" altLang="zh-CN" sz="1200" b="0" kern="1200" dirty="0">
                <a:solidFill>
                  <a:schemeClr val="tx1"/>
                </a:solidFill>
                <a:effectLst/>
                <a:latin typeface="+mn-lt"/>
                <a:ea typeface="+mn-ea"/>
                <a:cs typeface="+mn-cs"/>
              </a:rPr>
              <a:t>Writing examination exemption: Every team and individual who participates in semifinal contest are exempt from writing examination when applying to the Zhejiang Lab. The mentioned participants have the privilege to participate in Zhejiang Lab’s first round interview directly. </a:t>
            </a:r>
          </a:p>
          <a:p>
            <a:br>
              <a:rPr lang="en-US" altLang="zh-CN" sz="1200" b="0" kern="1200" dirty="0">
                <a:solidFill>
                  <a:schemeClr val="tx1"/>
                </a:solidFill>
                <a:effectLst/>
                <a:latin typeface="+mn-lt"/>
                <a:ea typeface="+mn-ea"/>
                <a:cs typeface="+mn-cs"/>
              </a:rPr>
            </a:br>
            <a:endParaRPr lang="en-US" altLang="zh-CN" sz="1200" b="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1BBA88D-63DC-C744-A5F3-BD48788DCFDF}" type="slidenum">
              <a:rPr kumimoji="1" lang="zh-CN" altLang="en-US" smtClean="0"/>
              <a:pPr/>
              <a:t>2</a:t>
            </a:fld>
            <a:endParaRPr kumimoji="1" lang="zh-CN" altLang="en-US"/>
          </a:p>
        </p:txBody>
      </p:sp>
    </p:spTree>
    <p:extLst>
      <p:ext uri="{BB962C8B-B14F-4D97-AF65-F5344CB8AC3E}">
        <p14:creationId xmlns:p14="http://schemas.microsoft.com/office/powerpoint/2010/main" val="39015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a:p>
        </p:txBody>
      </p:sp>
      <p:sp>
        <p:nvSpPr>
          <p:cNvPr id="4" name="Slide Number Placeholder 3"/>
          <p:cNvSpPr>
            <a:spLocks noGrp="1"/>
          </p:cNvSpPr>
          <p:nvPr>
            <p:ph type="sldNum" sz="quarter" idx="10"/>
          </p:nvPr>
        </p:nvSpPr>
        <p:spPr/>
        <p:txBody>
          <a:bodyPr/>
          <a:lstStyle/>
          <a:p>
            <a:fld id="{21BBA88D-63DC-C744-A5F3-BD48788DCFDF}" type="slidenum">
              <a:rPr kumimoji="1" lang="zh-CN" altLang="en-US" smtClean="0"/>
              <a:pPr/>
              <a:t>3</a:t>
            </a:fld>
            <a:endParaRPr kumimoji="1" lang="zh-CN" altLang="en-US"/>
          </a:p>
        </p:txBody>
      </p:sp>
    </p:spTree>
    <p:extLst>
      <p:ext uri="{BB962C8B-B14F-4D97-AF65-F5344CB8AC3E}">
        <p14:creationId xmlns:p14="http://schemas.microsoft.com/office/powerpoint/2010/main" val="297262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zh-CN" altLang="en-US" dirty="0"/>
              <a:t>为什么用这本教材</a:t>
            </a:r>
          </a:p>
          <a:p>
            <a:endParaRPr lang="en-US" dirty="0"/>
          </a:p>
        </p:txBody>
      </p:sp>
      <p:sp>
        <p:nvSpPr>
          <p:cNvPr id="4" name="Slide Number Placeholder 3"/>
          <p:cNvSpPr>
            <a:spLocks noGrp="1"/>
          </p:cNvSpPr>
          <p:nvPr>
            <p:ph type="sldNum" sz="quarter" idx="10"/>
          </p:nvPr>
        </p:nvSpPr>
        <p:spPr/>
        <p:txBody>
          <a:bodyPr/>
          <a:lstStyle/>
          <a:p>
            <a:fld id="{21BBA88D-63DC-C744-A5F3-BD48788DCFDF}" type="slidenum">
              <a:rPr kumimoji="1" lang="zh-CN" altLang="en-US" smtClean="0"/>
              <a:pPr/>
              <a:t>6</a:t>
            </a:fld>
            <a:endParaRPr kumimoji="1" lang="zh-CN" altLang="en-US"/>
          </a:p>
        </p:txBody>
      </p:sp>
    </p:spTree>
    <p:extLst>
      <p:ext uri="{BB962C8B-B14F-4D97-AF65-F5344CB8AC3E}">
        <p14:creationId xmlns:p14="http://schemas.microsoft.com/office/powerpoint/2010/main" val="113223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Ideally.</a:t>
            </a:r>
            <a:endParaRPr lang="zh-CN" altLang="en-US" dirty="0"/>
          </a:p>
        </p:txBody>
      </p:sp>
      <p:sp>
        <p:nvSpPr>
          <p:cNvPr id="4" name="灯片编号占位符 3"/>
          <p:cNvSpPr>
            <a:spLocks noGrp="1"/>
          </p:cNvSpPr>
          <p:nvPr>
            <p:ph type="sldNum" sz="quarter" idx="5"/>
          </p:nvPr>
        </p:nvSpPr>
        <p:spPr/>
        <p:txBody>
          <a:bodyPr/>
          <a:lstStyle/>
          <a:p>
            <a:fld id="{21BBA88D-63DC-C744-A5F3-BD48788DCFDF}" type="slidenum">
              <a:rPr kumimoji="1" lang="zh-CN" altLang="en-US" smtClean="0"/>
              <a:pPr/>
              <a:t>7</a:t>
            </a:fld>
            <a:endParaRPr kumimoji="1" lang="zh-CN" altLang="en-US"/>
          </a:p>
        </p:txBody>
      </p:sp>
    </p:spTree>
    <p:extLst>
      <p:ext uri="{BB962C8B-B14F-4D97-AF65-F5344CB8AC3E}">
        <p14:creationId xmlns:p14="http://schemas.microsoft.com/office/powerpoint/2010/main" val="1340208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Practice of last year.</a:t>
            </a:r>
            <a:endParaRPr lang="zh-CN" altLang="en-US" dirty="0"/>
          </a:p>
        </p:txBody>
      </p:sp>
      <p:sp>
        <p:nvSpPr>
          <p:cNvPr id="4" name="灯片编号占位符 3"/>
          <p:cNvSpPr>
            <a:spLocks noGrp="1"/>
          </p:cNvSpPr>
          <p:nvPr>
            <p:ph type="sldNum" sz="quarter" idx="5"/>
          </p:nvPr>
        </p:nvSpPr>
        <p:spPr/>
        <p:txBody>
          <a:bodyPr/>
          <a:lstStyle/>
          <a:p>
            <a:fld id="{21BBA88D-63DC-C744-A5F3-BD48788DCFDF}" type="slidenum">
              <a:rPr kumimoji="1" lang="zh-CN" altLang="en-US" smtClean="0"/>
              <a:pPr/>
              <a:t>8</a:t>
            </a:fld>
            <a:endParaRPr kumimoji="1" lang="zh-CN" altLang="en-US"/>
          </a:p>
        </p:txBody>
      </p:sp>
    </p:spTree>
    <p:extLst>
      <p:ext uri="{BB962C8B-B14F-4D97-AF65-F5344CB8AC3E}">
        <p14:creationId xmlns:p14="http://schemas.microsoft.com/office/powerpoint/2010/main" val="3085803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a:t>展开互动</a:t>
            </a:r>
          </a:p>
        </p:txBody>
      </p:sp>
      <p:sp>
        <p:nvSpPr>
          <p:cNvPr id="4" name="Slide Number Placeholder 3"/>
          <p:cNvSpPr>
            <a:spLocks noGrp="1"/>
          </p:cNvSpPr>
          <p:nvPr>
            <p:ph type="sldNum" sz="quarter" idx="10"/>
          </p:nvPr>
        </p:nvSpPr>
        <p:spPr/>
        <p:txBody>
          <a:bodyPr/>
          <a:lstStyle/>
          <a:p>
            <a:fld id="{21BBA88D-63DC-C744-A5F3-BD48788DCFDF}" type="slidenum">
              <a:rPr kumimoji="1" lang="zh-CN" altLang="en-US" smtClean="0"/>
              <a:pPr/>
              <a:t>11</a:t>
            </a:fld>
            <a:endParaRPr kumimoji="1" lang="zh-CN" altLang="en-US"/>
          </a:p>
        </p:txBody>
      </p:sp>
    </p:spTree>
    <p:extLst>
      <p:ext uri="{BB962C8B-B14F-4D97-AF65-F5344CB8AC3E}">
        <p14:creationId xmlns:p14="http://schemas.microsoft.com/office/powerpoint/2010/main" val="1014937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提问：现实生活中，你的身边有哪些人工智能的应用？</a:t>
            </a:r>
          </a:p>
        </p:txBody>
      </p:sp>
      <p:sp>
        <p:nvSpPr>
          <p:cNvPr id="4" name="灯片编号占位符 3"/>
          <p:cNvSpPr>
            <a:spLocks noGrp="1"/>
          </p:cNvSpPr>
          <p:nvPr>
            <p:ph type="sldNum" sz="quarter" idx="10"/>
          </p:nvPr>
        </p:nvSpPr>
        <p:spPr/>
        <p:txBody>
          <a:bodyPr/>
          <a:lstStyle/>
          <a:p>
            <a:fld id="{21BBA88D-63DC-C744-A5F3-BD48788DCFDF}" type="slidenum">
              <a:rPr kumimoji="1" lang="zh-CN" altLang="en-US" smtClean="0"/>
              <a:pPr/>
              <a:t>12</a:t>
            </a:fld>
            <a:endParaRPr kumimoji="1" lang="zh-CN" altLang="en-US"/>
          </a:p>
        </p:txBody>
      </p:sp>
    </p:spTree>
    <p:extLst>
      <p:ext uri="{BB962C8B-B14F-4D97-AF65-F5344CB8AC3E}">
        <p14:creationId xmlns:p14="http://schemas.microsoft.com/office/powerpoint/2010/main" val="4168819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人工智能发生在现在，已不仅是科幻电影里的情景。</a:t>
            </a:r>
          </a:p>
        </p:txBody>
      </p:sp>
      <p:sp>
        <p:nvSpPr>
          <p:cNvPr id="4" name="灯片编号占位符 3"/>
          <p:cNvSpPr>
            <a:spLocks noGrp="1"/>
          </p:cNvSpPr>
          <p:nvPr>
            <p:ph type="sldNum" sz="quarter" idx="10"/>
          </p:nvPr>
        </p:nvSpPr>
        <p:spPr/>
        <p:txBody>
          <a:bodyPr/>
          <a:lstStyle/>
          <a:p>
            <a:fld id="{21BBA88D-63DC-C744-A5F3-BD48788DCFDF}" type="slidenum">
              <a:rPr kumimoji="1" lang="zh-CN" altLang="en-US" smtClean="0"/>
              <a:pPr/>
              <a:t>17</a:t>
            </a:fld>
            <a:endParaRPr kumimoji="1" lang="zh-CN" altLang="en-US"/>
          </a:p>
        </p:txBody>
      </p:sp>
    </p:spTree>
    <p:extLst>
      <p:ext uri="{BB962C8B-B14F-4D97-AF65-F5344CB8AC3E}">
        <p14:creationId xmlns:p14="http://schemas.microsoft.com/office/powerpoint/2010/main" val="103428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789B735-BD2E-4F48-BC0E-A354A8585711}" type="datetime1">
              <a:rPr lang="en-US" altLang="zh-CN" smtClean="0"/>
              <a:pPr/>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89B735-BD2E-4F48-BC0E-A354A8585711}" type="datetime1">
              <a:rPr lang="en-US" altLang="zh-CN" smtClean="0"/>
              <a:pPr/>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89B735-BD2E-4F48-BC0E-A354A8585711}" type="datetime1">
              <a:rPr lang="en-US" altLang="zh-CN" smtClean="0"/>
              <a:pPr/>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89B735-BD2E-4F48-BC0E-A354A8585711}" type="datetime1">
              <a:rPr lang="en-US" altLang="zh-CN" smtClean="0"/>
              <a:pPr/>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9B735-BD2E-4F48-BC0E-A354A8585711}" type="datetime1">
              <a:rPr lang="en-US" altLang="zh-CN" smtClean="0"/>
              <a:pPr/>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89B735-BD2E-4F48-BC0E-A354A8585711}" type="datetime1">
              <a:rPr lang="en-US" altLang="zh-CN" smtClean="0"/>
              <a:pPr/>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9B735-BD2E-4F48-BC0E-A354A8585711}" type="datetime1">
              <a:rPr lang="en-US" altLang="zh-CN" smtClean="0"/>
              <a:pPr/>
              <a:t>8/29/2019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89B735-BD2E-4F48-BC0E-A354A8585711}" type="datetime1">
              <a:rPr lang="en-US" altLang="zh-CN" smtClean="0"/>
              <a:pPr/>
              <a:t>8/29/2019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9B735-BD2E-4F48-BC0E-A354A8585711}" type="datetime1">
              <a:rPr lang="en-US" altLang="zh-CN" smtClean="0"/>
              <a:pPr/>
              <a:t>8/29/2019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789B735-BD2E-4F48-BC0E-A354A8585711}" type="datetime1">
              <a:rPr lang="en-US" altLang="zh-CN" smtClean="0"/>
              <a:pPr/>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789B735-BD2E-4F48-BC0E-A354A8585711}" type="datetime1">
              <a:rPr lang="en-US" altLang="zh-CN" smtClean="0"/>
              <a:pPr/>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pPr/>
              <a:t>‹#›</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789B735-BD2E-4F48-BC0E-A354A8585711}" type="datetime1">
              <a:rPr lang="en-US" altLang="zh-CN" smtClean="0"/>
              <a:pPr/>
              <a:t>8/29/2019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1EACD6-A525-4B49-8009-7F09B4461B46}" type="slidenum">
              <a:rPr lang="en-US" smtClean="0"/>
              <a:pPr/>
              <a:t>‹#›</a:t>
            </a:fld>
            <a:endParaRPr lang="en-US"/>
          </a:p>
        </p:txBody>
      </p:sp>
    </p:spTree>
    <p:extLst>
      <p:ext uri="{BB962C8B-B14F-4D97-AF65-F5344CB8AC3E}">
        <p14:creationId xmlns:p14="http://schemas.microsoft.com/office/powerpoint/2010/main" val="840476806"/>
      </p:ext>
    </p:extLst>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jxpt.hainu.edu.cn/meol/jpk/course/layout/newpage/index.jsp?courseId=20760" TargetMode="External"/><Relationship Id="rId2" Type="http://schemas.openxmlformats.org/officeDocument/2006/relationships/hyperlink" Target="http://qiqi789.github.io/teaching/A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8D9EF3-F957-4012-A03F-E9A9C767E3A5}"/>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1F80EFC-21B9-43AA-BD46-F96C123EF92D}"/>
              </a:ext>
            </a:extLst>
          </p:cNvPr>
          <p:cNvSpPr>
            <a:spLocks noGrp="1"/>
          </p:cNvSpPr>
          <p:nvPr>
            <p:ph idx="1"/>
          </p:nvPr>
        </p:nvSpPr>
        <p:spPr/>
        <p:txBody>
          <a:bodyPr/>
          <a:lstStyle/>
          <a:p>
            <a:endParaRPr lang="zh-CN" altLang="en-US"/>
          </a:p>
        </p:txBody>
      </p:sp>
      <p:sp>
        <p:nvSpPr>
          <p:cNvPr id="4" name="灯片编号占位符 3">
            <a:extLst>
              <a:ext uri="{FF2B5EF4-FFF2-40B4-BE49-F238E27FC236}">
                <a16:creationId xmlns:a16="http://schemas.microsoft.com/office/drawing/2014/main" id="{935E7660-AEDE-4C34-BCED-1A67D9351A51}"/>
              </a:ext>
            </a:extLst>
          </p:cNvPr>
          <p:cNvSpPr>
            <a:spLocks noGrp="1"/>
          </p:cNvSpPr>
          <p:nvPr>
            <p:ph type="sldNum" sz="quarter" idx="12"/>
          </p:nvPr>
        </p:nvSpPr>
        <p:spPr/>
        <p:txBody>
          <a:bodyPr/>
          <a:lstStyle/>
          <a:p>
            <a:fld id="{B51EACD6-A525-4B49-8009-7F09B4461B46}" type="slidenum">
              <a:rPr lang="en-US" smtClean="0"/>
              <a:pPr/>
              <a:t>1</a:t>
            </a:fld>
            <a:endParaRPr lang="en-US"/>
          </a:p>
        </p:txBody>
      </p:sp>
      <p:pic>
        <p:nvPicPr>
          <p:cNvPr id="5" name="图片 4">
            <a:extLst>
              <a:ext uri="{FF2B5EF4-FFF2-40B4-BE49-F238E27FC236}">
                <a16:creationId xmlns:a16="http://schemas.microsoft.com/office/drawing/2014/main" id="{A126A626-71EC-4113-987F-C278CCDA1F22}"/>
              </a:ext>
            </a:extLst>
          </p:cNvPr>
          <p:cNvPicPr>
            <a:picLocks noChangeAspect="1"/>
          </p:cNvPicPr>
          <p:nvPr/>
        </p:nvPicPr>
        <p:blipFill>
          <a:blip r:embed="rId3"/>
          <a:stretch>
            <a:fillRect/>
          </a:stretch>
        </p:blipFill>
        <p:spPr>
          <a:xfrm>
            <a:off x="0" y="277652"/>
            <a:ext cx="9144000" cy="6302696"/>
          </a:xfrm>
          <a:prstGeom prst="rect">
            <a:avLst/>
          </a:prstGeom>
        </p:spPr>
      </p:pic>
    </p:spTree>
    <p:extLst>
      <p:ext uri="{BB962C8B-B14F-4D97-AF65-F5344CB8AC3E}">
        <p14:creationId xmlns:p14="http://schemas.microsoft.com/office/powerpoint/2010/main" val="668071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zh-CN" altLang="en-US" dirty="0"/>
              <a:t>今天内容</a:t>
            </a:r>
          </a:p>
        </p:txBody>
      </p:sp>
      <p:sp>
        <p:nvSpPr>
          <p:cNvPr id="3" name="Content Placeholder 2"/>
          <p:cNvSpPr>
            <a:spLocks noGrp="1"/>
          </p:cNvSpPr>
          <p:nvPr>
            <p:ph idx="1"/>
          </p:nvPr>
        </p:nvSpPr>
        <p:spPr/>
        <p:txBody>
          <a:bodyPr/>
          <a:lstStyle/>
          <a:p>
            <a:r>
              <a:rPr kumimoji="1" lang="zh-CN" altLang="en-US" sz="3200" dirty="0"/>
              <a:t>什么是人工智能？</a:t>
            </a:r>
            <a:endParaRPr kumimoji="1" lang="en-US" altLang="zh-CN" sz="3200" dirty="0"/>
          </a:p>
          <a:p>
            <a:r>
              <a:rPr kumimoji="1" lang="zh-CN" altLang="en-US" sz="3200" dirty="0"/>
              <a:t>人工智能发展的历史</a:t>
            </a:r>
            <a:endParaRPr kumimoji="1" lang="en-US" altLang="zh-CN" sz="3200" dirty="0"/>
          </a:p>
          <a:p>
            <a:r>
              <a:rPr kumimoji="1" lang="zh-CN" altLang="en-US" sz="3200" dirty="0"/>
              <a:t>当今发展的状况、应用</a:t>
            </a:r>
            <a:endParaRPr kumimoji="1" lang="en-US" altLang="zh-CN" sz="3200" dirty="0"/>
          </a:p>
          <a:p>
            <a:r>
              <a:rPr kumimoji="1" lang="zh-CN" altLang="en-US" sz="3200" dirty="0"/>
              <a:t>未来发展</a:t>
            </a:r>
            <a:endParaRPr kumimoji="1" lang="en-US" altLang="zh-CN" sz="3200" dirty="0"/>
          </a:p>
          <a:p>
            <a:endParaRPr kumimoji="1" lang="en-US" altLang="zh-CN" dirty="0"/>
          </a:p>
          <a:p>
            <a:endParaRPr kumimoji="1" lang="zh-CN" altLang="en-US" dirty="0"/>
          </a:p>
        </p:txBody>
      </p:sp>
      <p:sp>
        <p:nvSpPr>
          <p:cNvPr id="4" name="Slide Number Placeholder 3"/>
          <p:cNvSpPr>
            <a:spLocks noGrp="1"/>
          </p:cNvSpPr>
          <p:nvPr>
            <p:ph type="sldNum" sz="quarter" idx="12"/>
          </p:nvPr>
        </p:nvSpPr>
        <p:spPr/>
        <p:txBody>
          <a:bodyPr/>
          <a:lstStyle/>
          <a:p>
            <a:fld id="{B51EACD6-A525-4B49-8009-7F09B4461B46}" type="slidenum">
              <a:rPr lang="en-US" smtClean="0"/>
              <a:pPr/>
              <a:t>10</a:t>
            </a:fld>
            <a:endParaRPr lang="en-US"/>
          </a:p>
        </p:txBody>
      </p:sp>
    </p:spTree>
    <p:extLst>
      <p:ext uri="{BB962C8B-B14F-4D97-AF65-F5344CB8AC3E}">
        <p14:creationId xmlns:p14="http://schemas.microsoft.com/office/powerpoint/2010/main" val="688218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zh-CN" altLang="en-US" dirty="0"/>
              <a:t>人工智能是什么？</a:t>
            </a:r>
          </a:p>
        </p:txBody>
      </p:sp>
      <p:sp>
        <p:nvSpPr>
          <p:cNvPr id="3" name="Content Placeholder 2"/>
          <p:cNvSpPr>
            <a:spLocks noGrp="1"/>
          </p:cNvSpPr>
          <p:nvPr>
            <p:ph idx="1"/>
          </p:nvPr>
        </p:nvSpPr>
        <p:spPr/>
        <p:txBody>
          <a:bodyPr/>
          <a:lstStyle/>
          <a:p>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endParaRPr kumimoji="1" lang="zh-CN" altLang="en-US" dirty="0"/>
          </a:p>
        </p:txBody>
      </p:sp>
      <p:sp>
        <p:nvSpPr>
          <p:cNvPr id="4" name="Slide Number Placeholder 3"/>
          <p:cNvSpPr>
            <a:spLocks noGrp="1"/>
          </p:cNvSpPr>
          <p:nvPr>
            <p:ph type="sldNum" sz="quarter" idx="12"/>
          </p:nvPr>
        </p:nvSpPr>
        <p:spPr/>
        <p:txBody>
          <a:bodyPr/>
          <a:lstStyle/>
          <a:p>
            <a:fld id="{B51EACD6-A525-4B49-8009-7F09B4461B46}" type="slidenum">
              <a:rPr lang="en-US" smtClean="0"/>
              <a:pPr/>
              <a:t>11</a:t>
            </a:fld>
            <a:endParaRPr lang="en-US"/>
          </a:p>
        </p:txBody>
      </p:sp>
      <p:pic>
        <p:nvPicPr>
          <p:cNvPr id="5" name="Picture 4" descr="Artoo-c3po"/>
          <p:cNvPicPr>
            <a:picLocks noChangeAspect="1" noChangeArrowheads="1"/>
          </p:cNvPicPr>
          <p:nvPr/>
        </p:nvPicPr>
        <p:blipFill>
          <a:blip r:embed="rId3" cstate="print"/>
          <a:srcRect/>
          <a:stretch>
            <a:fillRect/>
          </a:stretch>
        </p:blipFill>
        <p:spPr bwMode="auto">
          <a:xfrm>
            <a:off x="653999" y="1719371"/>
            <a:ext cx="2411016" cy="3543300"/>
          </a:xfrm>
          <a:prstGeom prst="rect">
            <a:avLst/>
          </a:prstGeom>
          <a:noFill/>
          <a:ln w="9525">
            <a:noFill/>
            <a:miter lim="800000"/>
            <a:headEnd/>
            <a:tailEnd/>
          </a:ln>
        </p:spPr>
      </p:pic>
      <p:pic>
        <p:nvPicPr>
          <p:cNvPr id="6" name="Picture 5"/>
          <p:cNvPicPr>
            <a:picLocks noChangeAspect="1"/>
          </p:cNvPicPr>
          <p:nvPr/>
        </p:nvPicPr>
        <p:blipFill>
          <a:blip r:embed="rId4" cstate="print"/>
          <a:stretch>
            <a:fillRect/>
          </a:stretch>
        </p:blipFill>
        <p:spPr>
          <a:xfrm>
            <a:off x="3236465" y="1297924"/>
            <a:ext cx="2822575" cy="2258060"/>
          </a:xfrm>
          <a:prstGeom prst="rect">
            <a:avLst/>
          </a:prstGeom>
        </p:spPr>
      </p:pic>
      <p:pic>
        <p:nvPicPr>
          <p:cNvPr id="7" name="Picture 6"/>
          <p:cNvPicPr>
            <a:picLocks noChangeAspect="1"/>
          </p:cNvPicPr>
          <p:nvPr/>
        </p:nvPicPr>
        <p:blipFill>
          <a:blip r:embed="rId5" cstate="print"/>
          <a:stretch>
            <a:fillRect/>
          </a:stretch>
        </p:blipFill>
        <p:spPr>
          <a:xfrm>
            <a:off x="5518998" y="1547040"/>
            <a:ext cx="3733800" cy="2333625"/>
          </a:xfrm>
          <a:prstGeom prst="rect">
            <a:avLst/>
          </a:prstGeom>
        </p:spPr>
      </p:pic>
      <p:sp>
        <p:nvSpPr>
          <p:cNvPr id="8" name="TextBox 7"/>
          <p:cNvSpPr txBox="1"/>
          <p:nvPr/>
        </p:nvSpPr>
        <p:spPr>
          <a:xfrm>
            <a:off x="457200" y="5602310"/>
            <a:ext cx="3457977" cy="369332"/>
          </a:xfrm>
          <a:prstGeom prst="rect">
            <a:avLst/>
          </a:prstGeom>
          <a:noFill/>
        </p:spPr>
        <p:txBody>
          <a:bodyPr wrap="square" rtlCol="0">
            <a:spAutoFit/>
          </a:bodyPr>
          <a:lstStyle/>
          <a:p>
            <a:r>
              <a:rPr lang="zh-CN" altLang="en-US" dirty="0"/>
              <a:t>不仅是机器人</a:t>
            </a:r>
          </a:p>
        </p:txBody>
      </p:sp>
      <p:pic>
        <p:nvPicPr>
          <p:cNvPr id="9" name="Picture 2" descr="Image result"/>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391873" y="3642826"/>
            <a:ext cx="1996733" cy="2995100"/>
          </a:xfrm>
          <a:prstGeom prst="rect">
            <a:avLst/>
          </a:prstGeom>
          <a:noFill/>
          <a:extLst>
            <a:ext uri="{909E8E84-426E-40DD-AFC4-6F175D3DCCD1}">
              <a14:hiddenFill xmlns:a14="http://schemas.microsoft.com/office/drawing/2010/main">
                <a:solidFill>
                  <a:srgbClr val="FFFFFF"/>
                </a:solidFill>
              </a14:hiddenFill>
            </a:ext>
          </a:extLst>
        </p:spPr>
      </p:pic>
      <p:pic>
        <p:nvPicPr>
          <p:cNvPr id="10" name="内容占位符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084283" y="3642826"/>
            <a:ext cx="1961463" cy="2906889"/>
          </a:xfrm>
          <a:prstGeom prst="rect">
            <a:avLst/>
          </a:prstGeom>
        </p:spPr>
      </p:pic>
      <p:pic>
        <p:nvPicPr>
          <p:cNvPr id="11" name="图片 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783846" y="3507535"/>
            <a:ext cx="2100228" cy="3110088"/>
          </a:xfrm>
          <a:prstGeom prst="rect">
            <a:avLst/>
          </a:prstGeom>
        </p:spPr>
      </p:pic>
    </p:spTree>
    <p:extLst>
      <p:ext uri="{BB962C8B-B14F-4D97-AF65-F5344CB8AC3E}">
        <p14:creationId xmlns:p14="http://schemas.microsoft.com/office/powerpoint/2010/main" val="169135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zh-CN" altLang="en-US">
                <a:solidFill>
                  <a:srgbClr val="FFFFFF"/>
                </a:solidFill>
              </a:rPr>
              <a:t>关于人工智能的思考</a:t>
            </a:r>
          </a:p>
        </p:txBody>
      </p:sp>
      <p:sp>
        <p:nvSpPr>
          <p:cNvPr id="3" name="Content Placeholder 2"/>
          <p:cNvSpPr>
            <a:spLocks noGrp="1"/>
          </p:cNvSpPr>
          <p:nvPr>
            <p:ph idx="1"/>
          </p:nvPr>
        </p:nvSpPr>
        <p:spPr>
          <a:xfrm>
            <a:off x="4567930" y="801866"/>
            <a:ext cx="3979563" cy="5230634"/>
          </a:xfrm>
        </p:spPr>
        <p:txBody>
          <a:bodyPr anchor="ctr">
            <a:normAutofit/>
          </a:bodyPr>
          <a:lstStyle/>
          <a:p>
            <a:r>
              <a:rPr lang="zh-CN" altLang="en-US">
                <a:solidFill>
                  <a:srgbClr val="000000"/>
                </a:solidFill>
              </a:rPr>
              <a:t>什么是人工智能？</a:t>
            </a:r>
            <a:endParaRPr lang="en-US" altLang="zh-CN">
              <a:solidFill>
                <a:srgbClr val="000000"/>
              </a:solidFill>
            </a:endParaRPr>
          </a:p>
          <a:p>
            <a:pPr lvl="1"/>
            <a:r>
              <a:rPr lang="zh-CN" altLang="en-US" sz="2100">
                <a:solidFill>
                  <a:srgbClr val="000000"/>
                </a:solidFill>
              </a:rPr>
              <a:t>概念抽象，涉及领域广阔</a:t>
            </a:r>
            <a:endParaRPr lang="en-US" altLang="zh-CN" sz="2100">
              <a:solidFill>
                <a:srgbClr val="000000"/>
              </a:solidFill>
            </a:endParaRPr>
          </a:p>
          <a:p>
            <a:pPr lvl="1"/>
            <a:r>
              <a:rPr lang="zh-CN" altLang="en-US" sz="2100">
                <a:solidFill>
                  <a:srgbClr val="000000"/>
                </a:solidFill>
              </a:rPr>
              <a:t>计算机科学里的相应领域</a:t>
            </a:r>
            <a:endParaRPr lang="en-US" altLang="zh-CN" sz="2100">
              <a:solidFill>
                <a:srgbClr val="000000"/>
              </a:solidFill>
            </a:endParaRPr>
          </a:p>
          <a:p>
            <a:pPr lvl="1"/>
            <a:r>
              <a:rPr lang="zh-CN" altLang="en-US" sz="2100">
                <a:solidFill>
                  <a:srgbClr val="000000"/>
                </a:solidFill>
              </a:rPr>
              <a:t>充满想象力</a:t>
            </a:r>
            <a:endParaRPr lang="en-US" altLang="zh-CN" sz="2100">
              <a:solidFill>
                <a:srgbClr val="000000"/>
              </a:solidFill>
            </a:endParaRPr>
          </a:p>
          <a:p>
            <a:pPr lvl="1"/>
            <a:r>
              <a:rPr lang="zh-CN" altLang="en-US" sz="2100">
                <a:solidFill>
                  <a:srgbClr val="000000"/>
                </a:solidFill>
              </a:rPr>
              <a:t>拥有像人类似的智能</a:t>
            </a:r>
            <a:endParaRPr lang="en-US" altLang="zh-CN" sz="2100">
              <a:solidFill>
                <a:srgbClr val="000000"/>
              </a:solidFill>
            </a:endParaRPr>
          </a:p>
          <a:p>
            <a:pPr lvl="2">
              <a:buNone/>
            </a:pPr>
            <a:endParaRPr lang="en-US" altLang="zh-CN" sz="2100">
              <a:solidFill>
                <a:srgbClr val="000000"/>
              </a:solidFill>
            </a:endParaRPr>
          </a:p>
          <a:p>
            <a:r>
              <a:rPr lang="zh-CN" altLang="en-US">
                <a:solidFill>
                  <a:srgbClr val="000000"/>
                </a:solidFill>
              </a:rPr>
              <a:t>人工智能做什么？（当代）</a:t>
            </a:r>
            <a:endParaRPr lang="en-US" altLang="zh-CN">
              <a:solidFill>
                <a:srgbClr val="000000"/>
              </a:solidFill>
            </a:endParaRPr>
          </a:p>
          <a:p>
            <a:pPr lvl="1"/>
            <a:r>
              <a:rPr lang="zh-CN" altLang="en-US" sz="2100">
                <a:solidFill>
                  <a:srgbClr val="000000"/>
                </a:solidFill>
              </a:rPr>
              <a:t>视频展示（稍后）</a:t>
            </a: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B51EACD6-A525-4B49-8009-7F09B4461B46}" type="slidenum">
              <a:rPr lang="en-US">
                <a:solidFill>
                  <a:srgbClr val="898989"/>
                </a:solidFill>
              </a:rPr>
              <a:pPr>
                <a:spcAft>
                  <a:spcPts val="600"/>
                </a:spcAft>
              </a:pPr>
              <a:t>12</a:t>
            </a:fld>
            <a:endParaRPr lang="en-US">
              <a:solidFill>
                <a:srgbClr val="898989"/>
              </a:solidFill>
            </a:endParaRPr>
          </a:p>
        </p:txBody>
      </p:sp>
    </p:spTree>
    <p:extLst>
      <p:ext uri="{BB962C8B-B14F-4D97-AF65-F5344CB8AC3E}">
        <p14:creationId xmlns:p14="http://schemas.microsoft.com/office/powerpoint/2010/main" val="3948757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kumimoji="1" lang="zh-CN" altLang="en-US">
                <a:solidFill>
                  <a:srgbClr val="FFFFFF"/>
                </a:solidFill>
              </a:rPr>
              <a:t>人工智能当今能做到的（应用）</a:t>
            </a:r>
          </a:p>
        </p:txBody>
      </p:sp>
      <p:sp>
        <p:nvSpPr>
          <p:cNvPr id="3" name="Content Placeholder 2"/>
          <p:cNvSpPr>
            <a:spLocks noGrp="1"/>
          </p:cNvSpPr>
          <p:nvPr>
            <p:ph idx="1"/>
          </p:nvPr>
        </p:nvSpPr>
        <p:spPr>
          <a:xfrm>
            <a:off x="4567930" y="801866"/>
            <a:ext cx="3979563" cy="5230634"/>
          </a:xfrm>
        </p:spPr>
        <p:txBody>
          <a:bodyPr anchor="ctr">
            <a:normAutofit/>
          </a:bodyPr>
          <a:lstStyle/>
          <a:p>
            <a:r>
              <a:rPr kumimoji="1" lang="zh-CN" altLang="en-US">
                <a:solidFill>
                  <a:srgbClr val="000000"/>
                </a:solidFill>
              </a:rPr>
              <a:t>无人驾驶汽车</a:t>
            </a:r>
            <a:endParaRPr kumimoji="1" lang="en-US" altLang="zh-CN">
              <a:solidFill>
                <a:srgbClr val="000000"/>
              </a:solidFill>
            </a:endParaRPr>
          </a:p>
          <a:p>
            <a:pPr lvl="1"/>
            <a:r>
              <a:rPr kumimoji="1" lang="en-US" altLang="zh-CN" sz="2100">
                <a:solidFill>
                  <a:srgbClr val="000000"/>
                </a:solidFill>
              </a:rPr>
              <a:t>STANLEY</a:t>
            </a:r>
            <a:r>
              <a:rPr kumimoji="1" lang="zh-CN" altLang="en-US" sz="2100">
                <a:solidFill>
                  <a:srgbClr val="000000"/>
                </a:solidFill>
              </a:rPr>
              <a:t>，</a:t>
            </a:r>
            <a:r>
              <a:rPr kumimoji="1" lang="en-US" altLang="zh-CN" sz="2100">
                <a:solidFill>
                  <a:srgbClr val="000000"/>
                </a:solidFill>
              </a:rPr>
              <a:t>DARPA</a:t>
            </a:r>
            <a:r>
              <a:rPr kumimoji="1" lang="zh-CN" altLang="en-US" sz="2100">
                <a:solidFill>
                  <a:srgbClr val="000000"/>
                </a:solidFill>
              </a:rPr>
              <a:t>沙漠大奖赛，</a:t>
            </a:r>
            <a:r>
              <a:rPr kumimoji="1" lang="en-US" altLang="zh-CN" sz="2100">
                <a:solidFill>
                  <a:srgbClr val="000000"/>
                </a:solidFill>
              </a:rPr>
              <a:t>2005</a:t>
            </a:r>
          </a:p>
          <a:p>
            <a:pPr lvl="1"/>
            <a:r>
              <a:rPr kumimoji="1" lang="en-US" altLang="zh-CN" sz="2100">
                <a:solidFill>
                  <a:srgbClr val="000000"/>
                </a:solidFill>
              </a:rPr>
              <a:t>CMU’s</a:t>
            </a:r>
            <a:r>
              <a:rPr kumimoji="1" lang="zh-CN" altLang="en-US" sz="2100">
                <a:solidFill>
                  <a:srgbClr val="000000"/>
                </a:solidFill>
              </a:rPr>
              <a:t> </a:t>
            </a:r>
            <a:r>
              <a:rPr kumimoji="1" lang="en-US" altLang="zh-CN" sz="2100">
                <a:solidFill>
                  <a:srgbClr val="000000"/>
                </a:solidFill>
              </a:rPr>
              <a:t>BOSS,</a:t>
            </a:r>
            <a:r>
              <a:rPr kumimoji="1" lang="zh-CN" altLang="en-US" sz="2100">
                <a:solidFill>
                  <a:srgbClr val="000000"/>
                </a:solidFill>
              </a:rPr>
              <a:t> 城市挑战赛，</a:t>
            </a:r>
            <a:r>
              <a:rPr kumimoji="1" lang="en-US" altLang="zh-CN" sz="2100">
                <a:solidFill>
                  <a:srgbClr val="000000"/>
                </a:solidFill>
              </a:rPr>
              <a:t>2006</a:t>
            </a:r>
          </a:p>
          <a:p>
            <a:pPr lvl="1"/>
            <a:r>
              <a:rPr kumimoji="1" lang="en-US" altLang="zh-CN" sz="2100">
                <a:solidFill>
                  <a:srgbClr val="000000"/>
                </a:solidFill>
              </a:rPr>
              <a:t>Google’s</a:t>
            </a:r>
          </a:p>
          <a:p>
            <a:r>
              <a:rPr kumimoji="1" lang="zh-CN" altLang="en-US">
                <a:solidFill>
                  <a:srgbClr val="000000"/>
                </a:solidFill>
              </a:rPr>
              <a:t>语音识别</a:t>
            </a:r>
            <a:endParaRPr kumimoji="1" lang="en-US" altLang="zh-CN">
              <a:solidFill>
                <a:srgbClr val="000000"/>
              </a:solidFill>
            </a:endParaRPr>
          </a:p>
          <a:p>
            <a:pPr lvl="1"/>
            <a:r>
              <a:rPr kumimoji="1" lang="zh-CN" altLang="en-US" sz="2100">
                <a:solidFill>
                  <a:srgbClr val="000000"/>
                </a:solidFill>
              </a:rPr>
              <a:t>自动语音识别；文字到语音合成</a:t>
            </a:r>
            <a:endParaRPr kumimoji="1" lang="en-US" altLang="zh-CN" sz="2100">
              <a:solidFill>
                <a:srgbClr val="000000"/>
              </a:solidFill>
            </a:endParaRPr>
          </a:p>
          <a:p>
            <a:pPr lvl="1"/>
            <a:r>
              <a:rPr kumimoji="1" lang="zh-CN" altLang="en-US" sz="2100">
                <a:solidFill>
                  <a:srgbClr val="000000"/>
                </a:solidFill>
              </a:rPr>
              <a:t>航空公司电话自动订票；计算机语音指令</a:t>
            </a:r>
            <a:endParaRPr kumimoji="1" lang="en-US" altLang="zh-CN" sz="2100">
              <a:solidFill>
                <a:srgbClr val="000000"/>
              </a:solidFill>
            </a:endParaRPr>
          </a:p>
          <a:p>
            <a:pPr lvl="1"/>
            <a:r>
              <a:rPr kumimoji="1" lang="zh-CN" altLang="en-US" sz="2100">
                <a:solidFill>
                  <a:srgbClr val="000000"/>
                </a:solidFill>
              </a:rPr>
              <a:t>语音指导的搜索</a:t>
            </a:r>
            <a:endParaRPr kumimoji="1" lang="en-US" altLang="zh-CN" sz="2100">
              <a:solidFill>
                <a:srgbClr val="000000"/>
              </a:solidFill>
            </a:endParaRPr>
          </a:p>
          <a:p>
            <a:r>
              <a:rPr kumimoji="1" lang="zh-CN" altLang="en-US">
                <a:solidFill>
                  <a:srgbClr val="000000"/>
                </a:solidFill>
              </a:rPr>
              <a:t>自主规划和调度</a:t>
            </a:r>
            <a:endParaRPr kumimoji="1" lang="en-US" altLang="zh-CN">
              <a:solidFill>
                <a:srgbClr val="000000"/>
              </a:solidFill>
            </a:endParaRPr>
          </a:p>
          <a:p>
            <a:pPr lvl="1"/>
            <a:r>
              <a:rPr kumimoji="1" lang="zh-CN" altLang="en-US" sz="2100">
                <a:solidFill>
                  <a:srgbClr val="000000"/>
                </a:solidFill>
              </a:rPr>
              <a:t>宇航器自动控制</a:t>
            </a: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B51EACD6-A525-4B49-8009-7F09B4461B46}" type="slidenum">
              <a:rPr lang="en-US">
                <a:solidFill>
                  <a:srgbClr val="898989"/>
                </a:solidFill>
              </a:rPr>
              <a:pPr>
                <a:spcAft>
                  <a:spcPts val="600"/>
                </a:spcAft>
              </a:pPr>
              <a:t>13</a:t>
            </a:fld>
            <a:endParaRPr lang="en-US">
              <a:solidFill>
                <a:srgbClr val="898989"/>
              </a:solidFill>
            </a:endParaRPr>
          </a:p>
        </p:txBody>
      </p:sp>
    </p:spTree>
    <p:extLst>
      <p:ext uri="{BB962C8B-B14F-4D97-AF65-F5344CB8AC3E}">
        <p14:creationId xmlns:p14="http://schemas.microsoft.com/office/powerpoint/2010/main" val="639326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kumimoji="1" lang="zh-CN" altLang="en-US">
                <a:solidFill>
                  <a:srgbClr val="FFFFFF"/>
                </a:solidFill>
              </a:rPr>
              <a:t>人工智能当今能做到的（应用）</a:t>
            </a:r>
          </a:p>
        </p:txBody>
      </p:sp>
      <p:sp>
        <p:nvSpPr>
          <p:cNvPr id="3" name="Content Placeholder 2"/>
          <p:cNvSpPr>
            <a:spLocks noGrp="1"/>
          </p:cNvSpPr>
          <p:nvPr>
            <p:ph idx="1"/>
          </p:nvPr>
        </p:nvSpPr>
        <p:spPr>
          <a:xfrm>
            <a:off x="4567930" y="801866"/>
            <a:ext cx="3979563" cy="5230634"/>
          </a:xfrm>
        </p:spPr>
        <p:txBody>
          <a:bodyPr anchor="ctr">
            <a:normAutofit/>
          </a:bodyPr>
          <a:lstStyle/>
          <a:p>
            <a:r>
              <a:rPr kumimoji="1" lang="zh-CN" altLang="en-US" sz="1800">
                <a:solidFill>
                  <a:srgbClr val="000000"/>
                </a:solidFill>
              </a:rPr>
              <a:t>博弈比赛</a:t>
            </a:r>
            <a:r>
              <a:rPr kumimoji="1" lang="en-US" altLang="zh-CN" sz="1800">
                <a:solidFill>
                  <a:srgbClr val="000000"/>
                </a:solidFill>
              </a:rPr>
              <a:t>	</a:t>
            </a:r>
          </a:p>
          <a:p>
            <a:pPr lvl="1"/>
            <a:r>
              <a:rPr kumimoji="1" lang="en-US" altLang="zh-CN">
                <a:solidFill>
                  <a:srgbClr val="000000"/>
                </a:solidFill>
              </a:rPr>
              <a:t>IBM’s </a:t>
            </a:r>
            <a:r>
              <a:rPr kumimoji="1" lang="zh-CN" altLang="en-US">
                <a:solidFill>
                  <a:srgbClr val="000000"/>
                </a:solidFill>
              </a:rPr>
              <a:t>深蓝</a:t>
            </a:r>
            <a:r>
              <a:rPr kumimoji="1" lang="en-US" altLang="zh-CN">
                <a:solidFill>
                  <a:srgbClr val="000000"/>
                </a:solidFill>
              </a:rPr>
              <a:t>(DEEP BLUE)</a:t>
            </a:r>
            <a:r>
              <a:rPr kumimoji="1" lang="zh-CN" altLang="en-US">
                <a:solidFill>
                  <a:srgbClr val="000000"/>
                </a:solidFill>
              </a:rPr>
              <a:t>击败象棋冠军</a:t>
            </a:r>
            <a:r>
              <a:rPr kumimoji="1" lang="en-US" altLang="zh-CN">
                <a:solidFill>
                  <a:srgbClr val="000000"/>
                </a:solidFill>
              </a:rPr>
              <a:t>Kasparov</a:t>
            </a:r>
            <a:r>
              <a:rPr kumimoji="1" lang="zh-CN" altLang="en-US">
                <a:solidFill>
                  <a:srgbClr val="000000"/>
                </a:solidFill>
              </a:rPr>
              <a:t>，</a:t>
            </a:r>
            <a:r>
              <a:rPr kumimoji="1" lang="en-US" altLang="zh-CN">
                <a:solidFill>
                  <a:srgbClr val="000000"/>
                </a:solidFill>
              </a:rPr>
              <a:t>1997</a:t>
            </a:r>
          </a:p>
          <a:p>
            <a:pPr lvl="2"/>
            <a:r>
              <a:rPr kumimoji="1" lang="zh-CN" altLang="en-US" sz="1800">
                <a:solidFill>
                  <a:srgbClr val="000000"/>
                </a:solidFill>
              </a:rPr>
              <a:t>特制硬件，每秒分析</a:t>
            </a:r>
            <a:r>
              <a:rPr kumimoji="1" lang="en-US" altLang="zh-CN" sz="1800">
                <a:solidFill>
                  <a:srgbClr val="000000"/>
                </a:solidFill>
              </a:rPr>
              <a:t>200</a:t>
            </a:r>
            <a:r>
              <a:rPr kumimoji="1" lang="zh-CN" altLang="en-US" sz="1800">
                <a:solidFill>
                  <a:srgbClr val="000000"/>
                </a:solidFill>
              </a:rPr>
              <a:t>万步棋局</a:t>
            </a:r>
            <a:endParaRPr kumimoji="1" lang="en-US" altLang="zh-CN" sz="1800">
              <a:solidFill>
                <a:srgbClr val="000000"/>
              </a:solidFill>
            </a:endParaRPr>
          </a:p>
          <a:p>
            <a:pPr lvl="1"/>
            <a:r>
              <a:rPr kumimoji="1" lang="en-US" altLang="zh-CN">
                <a:solidFill>
                  <a:srgbClr val="000000"/>
                </a:solidFill>
              </a:rPr>
              <a:t>IBM’s</a:t>
            </a:r>
            <a:r>
              <a:rPr kumimoji="1" lang="zh-CN" altLang="en-US">
                <a:solidFill>
                  <a:srgbClr val="000000"/>
                </a:solidFill>
              </a:rPr>
              <a:t> 华生</a:t>
            </a:r>
            <a:r>
              <a:rPr kumimoji="1" lang="zh-CN" altLang="zh-CN">
                <a:solidFill>
                  <a:srgbClr val="000000"/>
                </a:solidFill>
              </a:rPr>
              <a:t>(</a:t>
            </a:r>
            <a:r>
              <a:rPr kumimoji="1" lang="en-US" altLang="zh-CN">
                <a:solidFill>
                  <a:srgbClr val="000000"/>
                </a:solidFill>
              </a:rPr>
              <a:t>Watson)</a:t>
            </a:r>
            <a:r>
              <a:rPr kumimoji="1" lang="zh-CN" altLang="en-US">
                <a:solidFill>
                  <a:srgbClr val="000000"/>
                </a:solidFill>
              </a:rPr>
              <a:t>赢得</a:t>
            </a:r>
            <a:r>
              <a:rPr kumimoji="1" lang="en-US" altLang="zh-CN">
                <a:solidFill>
                  <a:srgbClr val="000000"/>
                </a:solidFill>
              </a:rPr>
              <a:t>Jeopardy</a:t>
            </a:r>
            <a:r>
              <a:rPr kumimoji="1" lang="zh-CN" altLang="en-US">
                <a:solidFill>
                  <a:srgbClr val="000000"/>
                </a:solidFill>
              </a:rPr>
              <a:t>知识问答比赛的冠军，</a:t>
            </a:r>
            <a:r>
              <a:rPr kumimoji="1" lang="en-US" altLang="zh-CN">
                <a:solidFill>
                  <a:srgbClr val="000000"/>
                </a:solidFill>
              </a:rPr>
              <a:t>2011</a:t>
            </a:r>
          </a:p>
          <a:p>
            <a:pPr lvl="1"/>
            <a:r>
              <a:rPr kumimoji="1" lang="en-US" altLang="zh-CN">
                <a:solidFill>
                  <a:srgbClr val="000000"/>
                </a:solidFill>
              </a:rPr>
              <a:t>alpha</a:t>
            </a:r>
            <a:r>
              <a:rPr kumimoji="1" lang="zh-CN" altLang="en-US">
                <a:solidFill>
                  <a:srgbClr val="000000"/>
                </a:solidFill>
              </a:rPr>
              <a:t> </a:t>
            </a:r>
            <a:r>
              <a:rPr kumimoji="1" lang="en-US" altLang="zh-CN">
                <a:solidFill>
                  <a:srgbClr val="000000"/>
                </a:solidFill>
              </a:rPr>
              <a:t>go</a:t>
            </a:r>
            <a:r>
              <a:rPr kumimoji="1" lang="zh-CN" altLang="en-US">
                <a:solidFill>
                  <a:srgbClr val="000000"/>
                </a:solidFill>
              </a:rPr>
              <a:t> 赢得围棋比赛，</a:t>
            </a:r>
            <a:r>
              <a:rPr kumimoji="1" lang="en-US" altLang="zh-CN">
                <a:solidFill>
                  <a:srgbClr val="000000"/>
                </a:solidFill>
              </a:rPr>
              <a:t>2016</a:t>
            </a:r>
          </a:p>
          <a:p>
            <a:r>
              <a:rPr kumimoji="1" lang="zh-CN" altLang="en-US" sz="1800">
                <a:solidFill>
                  <a:srgbClr val="000000"/>
                </a:solidFill>
              </a:rPr>
              <a:t>垃圾电子邮件自动过滤</a:t>
            </a:r>
            <a:endParaRPr kumimoji="1" lang="en-US" altLang="zh-CN" sz="1800">
              <a:solidFill>
                <a:srgbClr val="000000"/>
              </a:solidFill>
            </a:endParaRPr>
          </a:p>
          <a:p>
            <a:pPr lvl="1"/>
            <a:r>
              <a:rPr kumimoji="1" lang="zh-CN" altLang="en-US">
                <a:solidFill>
                  <a:srgbClr val="000000"/>
                </a:solidFill>
              </a:rPr>
              <a:t>邮件中有8</a:t>
            </a:r>
            <a:r>
              <a:rPr kumimoji="1" lang="en-US" altLang="zh-CN">
                <a:solidFill>
                  <a:srgbClr val="000000"/>
                </a:solidFill>
              </a:rPr>
              <a:t>0%-90%</a:t>
            </a:r>
            <a:r>
              <a:rPr kumimoji="1" lang="zh-CN" altLang="en-US">
                <a:solidFill>
                  <a:srgbClr val="000000"/>
                </a:solidFill>
              </a:rPr>
              <a:t>是垃圾邮件</a:t>
            </a:r>
            <a:endParaRPr kumimoji="1" lang="en-US" altLang="zh-CN">
              <a:solidFill>
                <a:srgbClr val="000000"/>
              </a:solidFill>
            </a:endParaRPr>
          </a:p>
          <a:p>
            <a:r>
              <a:rPr kumimoji="1" lang="zh-CN" altLang="en-US" sz="1800">
                <a:solidFill>
                  <a:srgbClr val="000000"/>
                </a:solidFill>
              </a:rPr>
              <a:t>后勤规划</a:t>
            </a:r>
            <a:endParaRPr kumimoji="1" lang="en-US" altLang="zh-CN" sz="1800">
              <a:solidFill>
                <a:srgbClr val="000000"/>
              </a:solidFill>
            </a:endParaRPr>
          </a:p>
          <a:p>
            <a:pPr lvl="1"/>
            <a:r>
              <a:rPr kumimoji="1" lang="en-US" altLang="zh-CN">
                <a:solidFill>
                  <a:srgbClr val="000000"/>
                </a:solidFill>
              </a:rPr>
              <a:t>1991</a:t>
            </a:r>
            <a:r>
              <a:rPr kumimoji="1" lang="zh-CN" altLang="en-US">
                <a:solidFill>
                  <a:srgbClr val="000000"/>
                </a:solidFill>
              </a:rPr>
              <a:t>，波斯湾危机，美国军方使用一个动态分析和规划工具协调后勤车辆、物资、人员的输送调配（数量</a:t>
            </a:r>
            <a:r>
              <a:rPr kumimoji="1" lang="en-US" altLang="zh-CN">
                <a:solidFill>
                  <a:srgbClr val="000000"/>
                </a:solidFill>
              </a:rPr>
              <a:t>50</a:t>
            </a:r>
            <a:r>
              <a:rPr kumimoji="1" lang="zh-CN" altLang="en-US">
                <a:solidFill>
                  <a:srgbClr val="000000"/>
                </a:solidFill>
              </a:rPr>
              <a:t>,</a:t>
            </a:r>
            <a:r>
              <a:rPr kumimoji="1" lang="en-US" altLang="zh-CN">
                <a:solidFill>
                  <a:srgbClr val="000000"/>
                </a:solidFill>
              </a:rPr>
              <a:t>000</a:t>
            </a:r>
            <a:r>
              <a:rPr kumimoji="1" lang="zh-CN" altLang="en-US">
                <a:solidFill>
                  <a:srgbClr val="000000"/>
                </a:solidFill>
              </a:rPr>
              <a:t>一次）。规划时间从以前的几周减到几小时。</a:t>
            </a:r>
            <a:endParaRPr kumimoji="1" lang="en-US" altLang="zh-CN">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B51EACD6-A525-4B49-8009-7F09B4461B46}" type="slidenum">
              <a:rPr lang="en-US">
                <a:solidFill>
                  <a:srgbClr val="898989"/>
                </a:solidFill>
              </a:rPr>
              <a:pPr>
                <a:spcAft>
                  <a:spcPts val="600"/>
                </a:spcAft>
              </a:pPr>
              <a:t>14</a:t>
            </a:fld>
            <a:endParaRPr lang="en-US">
              <a:solidFill>
                <a:srgbClr val="898989"/>
              </a:solidFill>
            </a:endParaRPr>
          </a:p>
        </p:txBody>
      </p:sp>
    </p:spTree>
    <p:extLst>
      <p:ext uri="{BB962C8B-B14F-4D97-AF65-F5344CB8AC3E}">
        <p14:creationId xmlns:p14="http://schemas.microsoft.com/office/powerpoint/2010/main" val="2254588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kumimoji="1" lang="zh-CN" altLang="en-US">
                <a:solidFill>
                  <a:srgbClr val="FFFFFF"/>
                </a:solidFill>
              </a:rPr>
              <a:t>人工智能当今能做到的（应用）</a:t>
            </a:r>
          </a:p>
        </p:txBody>
      </p:sp>
      <p:sp>
        <p:nvSpPr>
          <p:cNvPr id="3" name="Content Placeholder 2"/>
          <p:cNvSpPr>
            <a:spLocks noGrp="1"/>
          </p:cNvSpPr>
          <p:nvPr>
            <p:ph idx="1"/>
          </p:nvPr>
        </p:nvSpPr>
        <p:spPr>
          <a:xfrm>
            <a:off x="4567930" y="801866"/>
            <a:ext cx="3979563" cy="5230634"/>
          </a:xfrm>
        </p:spPr>
        <p:txBody>
          <a:bodyPr anchor="ctr">
            <a:normAutofit/>
          </a:bodyPr>
          <a:lstStyle/>
          <a:p>
            <a:r>
              <a:rPr kumimoji="1" lang="zh-CN" altLang="en-US">
                <a:solidFill>
                  <a:srgbClr val="000000"/>
                </a:solidFill>
              </a:rPr>
              <a:t>机器人</a:t>
            </a:r>
            <a:endParaRPr kumimoji="1" lang="en-US" altLang="zh-CN">
              <a:solidFill>
                <a:srgbClr val="000000"/>
              </a:solidFill>
            </a:endParaRPr>
          </a:p>
          <a:p>
            <a:pPr lvl="1"/>
            <a:r>
              <a:rPr kumimoji="1" lang="en-US" altLang="zh-CN" sz="2100">
                <a:solidFill>
                  <a:srgbClr val="000000"/>
                </a:solidFill>
              </a:rPr>
              <a:t>iRobot</a:t>
            </a:r>
            <a:r>
              <a:rPr kumimoji="1" lang="zh-CN" altLang="en-US" sz="2100">
                <a:solidFill>
                  <a:srgbClr val="000000"/>
                </a:solidFill>
              </a:rPr>
              <a:t>公司已卖出</a:t>
            </a:r>
            <a:r>
              <a:rPr kumimoji="1" lang="en-US" altLang="zh-CN" sz="2100">
                <a:solidFill>
                  <a:srgbClr val="000000"/>
                </a:solidFill>
              </a:rPr>
              <a:t>2</a:t>
            </a:r>
            <a:r>
              <a:rPr kumimoji="1" lang="zh-CN" altLang="en-US" sz="2100">
                <a:solidFill>
                  <a:srgbClr val="000000"/>
                </a:solidFill>
              </a:rPr>
              <a:t>百万</a:t>
            </a:r>
            <a:r>
              <a:rPr kumimoji="1" lang="en-US" altLang="zh-CN" sz="2100">
                <a:solidFill>
                  <a:srgbClr val="000000"/>
                </a:solidFill>
              </a:rPr>
              <a:t>Roomba</a:t>
            </a:r>
            <a:r>
              <a:rPr kumimoji="1" lang="zh-CN" altLang="en-US" sz="2100">
                <a:solidFill>
                  <a:srgbClr val="000000"/>
                </a:solidFill>
              </a:rPr>
              <a:t>真空吸尘器机器人；还有用于美军的</a:t>
            </a:r>
            <a:r>
              <a:rPr kumimoji="1" lang="en-US" altLang="zh-CN" sz="2100">
                <a:solidFill>
                  <a:srgbClr val="000000"/>
                </a:solidFill>
              </a:rPr>
              <a:t>PackBot</a:t>
            </a:r>
            <a:r>
              <a:rPr kumimoji="1" lang="zh-CN" altLang="en-US" sz="2100">
                <a:solidFill>
                  <a:srgbClr val="000000"/>
                </a:solidFill>
              </a:rPr>
              <a:t>机器人，用于处置危险品和排爆等任务。</a:t>
            </a:r>
            <a:endParaRPr kumimoji="1" lang="en-US" altLang="zh-CN" sz="2100">
              <a:solidFill>
                <a:srgbClr val="000000"/>
              </a:solidFill>
            </a:endParaRPr>
          </a:p>
          <a:p>
            <a:r>
              <a:rPr kumimoji="1" lang="zh-CN" altLang="en-US">
                <a:solidFill>
                  <a:srgbClr val="000000"/>
                </a:solidFill>
              </a:rPr>
              <a:t>机器自动翻译语言</a:t>
            </a:r>
            <a:endParaRPr kumimoji="1" lang="en-US" altLang="zh-CN">
              <a:solidFill>
                <a:srgbClr val="000000"/>
              </a:solidFill>
            </a:endParaRPr>
          </a:p>
          <a:p>
            <a:pPr lvl="1"/>
            <a:r>
              <a:rPr kumimoji="1" lang="zh-CN" altLang="en-US" sz="2100">
                <a:solidFill>
                  <a:srgbClr val="000000"/>
                </a:solidFill>
              </a:rPr>
              <a:t>计算机程序自动把阿拉伯语翻译成英语；利用统计方法和机器学习算法。</a:t>
            </a:r>
            <a:endParaRPr kumimoji="1" lang="en-US" altLang="zh-CN" sz="2100">
              <a:solidFill>
                <a:srgbClr val="000000"/>
              </a:solidFill>
            </a:endParaRPr>
          </a:p>
          <a:p>
            <a:pPr lvl="1"/>
            <a:r>
              <a:rPr kumimoji="1" lang="zh-CN" altLang="en-US" sz="2100">
                <a:solidFill>
                  <a:srgbClr val="000000"/>
                </a:solidFill>
              </a:rPr>
              <a:t>网页搜索</a:t>
            </a:r>
            <a:endParaRPr kumimoji="1" lang="en-US" altLang="zh-CN" sz="2100">
              <a:solidFill>
                <a:srgbClr val="000000"/>
              </a:solidFill>
            </a:endParaRPr>
          </a:p>
          <a:p>
            <a:pPr lvl="1"/>
            <a:r>
              <a:rPr kumimoji="1" lang="zh-CN" altLang="en-US" sz="2100">
                <a:solidFill>
                  <a:srgbClr val="000000"/>
                </a:solidFill>
              </a:rPr>
              <a:t>文件分类，邮件过滤等</a:t>
            </a:r>
            <a:endParaRPr kumimoji="1" lang="en-US" altLang="zh-CN" sz="2100">
              <a:solidFill>
                <a:srgbClr val="000000"/>
              </a:solidFill>
            </a:endParaRPr>
          </a:p>
          <a:p>
            <a:r>
              <a:rPr kumimoji="1" lang="zh-CN" altLang="en-US">
                <a:solidFill>
                  <a:srgbClr val="000000"/>
                </a:solidFill>
              </a:rPr>
              <a:t>自动驾驶</a:t>
            </a:r>
            <a:endParaRPr kumimoji="1" lang="en-US" altLang="zh-CN">
              <a:solidFill>
                <a:srgbClr val="000000"/>
              </a:solidFill>
            </a:endParaRPr>
          </a:p>
          <a:p>
            <a:r>
              <a:rPr kumimoji="1" lang="zh-CN" altLang="en-US">
                <a:solidFill>
                  <a:srgbClr val="000000"/>
                </a:solidFill>
              </a:rPr>
              <a:t>无人自动售货超市</a:t>
            </a:r>
            <a:endParaRPr kumimoji="1" lang="en-US" altLang="zh-CN">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B51EACD6-A525-4B49-8009-7F09B4461B46}" type="slidenum">
              <a:rPr lang="en-US">
                <a:solidFill>
                  <a:srgbClr val="898989"/>
                </a:solidFill>
              </a:rPr>
              <a:pPr>
                <a:spcAft>
                  <a:spcPts val="600"/>
                </a:spcAft>
              </a:pPr>
              <a:t>15</a:t>
            </a:fld>
            <a:endParaRPr lang="en-US">
              <a:solidFill>
                <a:srgbClr val="898989"/>
              </a:solidFill>
            </a:endParaRPr>
          </a:p>
        </p:txBody>
      </p:sp>
    </p:spTree>
    <p:extLst>
      <p:ext uri="{BB962C8B-B14F-4D97-AF65-F5344CB8AC3E}">
        <p14:creationId xmlns:p14="http://schemas.microsoft.com/office/powerpoint/2010/main" val="2584506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pPr algn="ctr"/>
            <a:r>
              <a:rPr kumimoji="1" lang="zh-CN" altLang="en-US" sz="3500">
                <a:solidFill>
                  <a:srgbClr val="FFFFFF"/>
                </a:solidFill>
              </a:rPr>
              <a:t>嵌入式的应用</a:t>
            </a:r>
          </a:p>
        </p:txBody>
      </p:sp>
      <p:sp>
        <p:nvSpPr>
          <p:cNvPr id="4" name="Slide Number Placeholder 3"/>
          <p:cNvSpPr>
            <a:spLocks noGrp="1"/>
          </p:cNvSpPr>
          <p:nvPr>
            <p:ph type="sldNum" sz="quarter" idx="12"/>
          </p:nvPr>
        </p:nvSpPr>
        <p:spPr>
          <a:xfrm>
            <a:off x="7852410" y="320040"/>
            <a:ext cx="685800" cy="320040"/>
          </a:xfrm>
        </p:spPr>
        <p:txBody>
          <a:bodyPr>
            <a:normAutofit/>
          </a:bodyPr>
          <a:lstStyle/>
          <a:p>
            <a:pPr>
              <a:spcAft>
                <a:spcPts val="600"/>
              </a:spcAft>
            </a:pPr>
            <a:fld id="{B51EACD6-A525-4B49-8009-7F09B4461B46}" type="slidenum">
              <a:rPr lang="en-US" sz="1000">
                <a:solidFill>
                  <a:schemeClr val="tx1">
                    <a:lumMod val="50000"/>
                    <a:lumOff val="50000"/>
                  </a:schemeClr>
                </a:solidFill>
              </a:rPr>
              <a:pPr>
                <a:spcAft>
                  <a:spcPts val="600"/>
                </a:spcAft>
              </a:pPr>
              <a:t>16</a:t>
            </a:fld>
            <a:endParaRPr lang="en-US" sz="1000">
              <a:solidFill>
                <a:schemeClr val="tx1">
                  <a:lumMod val="50000"/>
                  <a:lumOff val="50000"/>
                </a:schemeClr>
              </a:solidFill>
            </a:endParaRPr>
          </a:p>
        </p:txBody>
      </p:sp>
      <p:sp>
        <p:nvSpPr>
          <p:cNvPr id="3" name="Content Placeholder 2"/>
          <p:cNvSpPr>
            <a:spLocks noGrp="1"/>
          </p:cNvSpPr>
          <p:nvPr>
            <p:ph idx="1"/>
          </p:nvPr>
        </p:nvSpPr>
        <p:spPr>
          <a:xfrm>
            <a:off x="3840480" y="804672"/>
            <a:ext cx="4711446" cy="5248656"/>
          </a:xfrm>
        </p:spPr>
        <p:txBody>
          <a:bodyPr anchor="ctr">
            <a:normAutofit/>
          </a:bodyPr>
          <a:lstStyle/>
          <a:p>
            <a:r>
              <a:rPr kumimoji="1" lang="zh-CN" altLang="en-US" sz="1700" dirty="0"/>
              <a:t>人工智能也存在于其他许多有用的系统里：</a:t>
            </a:r>
            <a:endParaRPr kumimoji="1" lang="en-US" altLang="zh-CN" sz="1700" dirty="0"/>
          </a:p>
          <a:p>
            <a:pPr lvl="1"/>
            <a:r>
              <a:rPr kumimoji="1" lang="zh-CN" altLang="en-US" sz="1700" dirty="0"/>
              <a:t>调度系统，例如航班路线，军队调度</a:t>
            </a:r>
            <a:endParaRPr kumimoji="1" lang="en-US" altLang="zh-CN" sz="1700" dirty="0"/>
          </a:p>
          <a:p>
            <a:pPr lvl="1"/>
            <a:r>
              <a:rPr kumimoji="1" lang="zh-CN" altLang="en-US" sz="1700" dirty="0"/>
              <a:t>路线规划，例如</a:t>
            </a:r>
            <a:r>
              <a:rPr kumimoji="1" lang="en-US" altLang="zh-CN" sz="1700" dirty="0"/>
              <a:t>Google</a:t>
            </a:r>
            <a:r>
              <a:rPr kumimoji="1" lang="zh-CN" altLang="en-US" sz="1700" dirty="0"/>
              <a:t>地图</a:t>
            </a:r>
            <a:endParaRPr kumimoji="1" lang="en-US" altLang="zh-CN" sz="1700" dirty="0"/>
          </a:p>
          <a:p>
            <a:pPr lvl="1"/>
            <a:r>
              <a:rPr kumimoji="1" lang="zh-CN" altLang="en-US" sz="1700" dirty="0"/>
              <a:t>医疗诊断</a:t>
            </a:r>
            <a:endParaRPr kumimoji="1" lang="en-US" altLang="zh-CN" sz="1700" dirty="0"/>
          </a:p>
          <a:p>
            <a:pPr lvl="1"/>
            <a:r>
              <a:rPr kumimoji="1" lang="zh-CN" altLang="en-US" sz="1700" dirty="0"/>
              <a:t>自动监控系统</a:t>
            </a:r>
            <a:endParaRPr kumimoji="1" lang="en-US" altLang="zh-CN" sz="1700" dirty="0"/>
          </a:p>
          <a:p>
            <a:pPr lvl="1"/>
            <a:r>
              <a:rPr kumimoji="1" lang="zh-CN" altLang="en-US" sz="1700" dirty="0"/>
              <a:t>互联网搜索引擎</a:t>
            </a:r>
            <a:endParaRPr kumimoji="1" lang="en-US" altLang="zh-CN" sz="1700" dirty="0"/>
          </a:p>
          <a:p>
            <a:pPr lvl="1"/>
            <a:r>
              <a:rPr kumimoji="1" lang="zh-CN" altLang="en-US" sz="1700" dirty="0"/>
              <a:t>垃圾邮件分类</a:t>
            </a:r>
            <a:endParaRPr kumimoji="1" lang="en-US" altLang="zh-CN" sz="1700" dirty="0"/>
          </a:p>
          <a:p>
            <a:pPr lvl="1"/>
            <a:r>
              <a:rPr kumimoji="1" lang="zh-CN" altLang="en-US" sz="1700" dirty="0"/>
              <a:t>电话自动答复台</a:t>
            </a:r>
            <a:endParaRPr kumimoji="1" lang="en-US" altLang="zh-CN" sz="1700" dirty="0"/>
          </a:p>
          <a:p>
            <a:pPr lvl="1"/>
            <a:r>
              <a:rPr kumimoji="1" lang="zh-CN" altLang="en-US" sz="1700" dirty="0"/>
              <a:t>信用卡欺诈侦测</a:t>
            </a:r>
            <a:endParaRPr kumimoji="1" lang="en-US" altLang="zh-CN" sz="1700" dirty="0"/>
          </a:p>
          <a:p>
            <a:pPr lvl="1"/>
            <a:r>
              <a:rPr kumimoji="1" lang="zh-CN" altLang="en-US" sz="1700" dirty="0"/>
              <a:t>在线商店商品推荐</a:t>
            </a:r>
            <a:endParaRPr kumimoji="1" lang="en-US" altLang="zh-CN" sz="1700" dirty="0"/>
          </a:p>
          <a:p>
            <a:pPr lvl="1"/>
            <a:r>
              <a:rPr kumimoji="1" lang="zh-CN" altLang="en-US" sz="1700" dirty="0"/>
              <a:t>等，非常多！</a:t>
            </a:r>
          </a:p>
        </p:txBody>
      </p:sp>
    </p:spTree>
    <p:extLst>
      <p:ext uri="{BB962C8B-B14F-4D97-AF65-F5344CB8AC3E}">
        <p14:creationId xmlns:p14="http://schemas.microsoft.com/office/powerpoint/2010/main" val="3557867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en-US" dirty="0" err="1"/>
              <a:t>视频</a:t>
            </a:r>
            <a:r>
              <a:rPr kumimoji="1" lang="zh-CN" altLang="en-US" dirty="0"/>
              <a:t>展示</a:t>
            </a:r>
          </a:p>
        </p:txBody>
      </p:sp>
      <p:sp>
        <p:nvSpPr>
          <p:cNvPr id="3" name="Content Placeholder 2"/>
          <p:cNvSpPr>
            <a:spLocks noGrp="1"/>
          </p:cNvSpPr>
          <p:nvPr>
            <p:ph idx="1"/>
          </p:nvPr>
        </p:nvSpPr>
        <p:spPr/>
        <p:txBody>
          <a:bodyPr/>
          <a:lstStyle/>
          <a:p>
            <a:r>
              <a:rPr kumimoji="1" lang="zh-CN" altLang="en-US" dirty="0"/>
              <a:t>机器人足球比赛</a:t>
            </a:r>
            <a:endParaRPr kumimoji="1" lang="en-US" altLang="zh-CN" dirty="0"/>
          </a:p>
          <a:p>
            <a:r>
              <a:rPr kumimoji="1" lang="zh-CN" altLang="en-US" dirty="0"/>
              <a:t>机器人叠衣服</a:t>
            </a:r>
            <a:endParaRPr kumimoji="1" lang="en-US" altLang="zh-CN" dirty="0"/>
          </a:p>
          <a:p>
            <a:r>
              <a:rPr kumimoji="1" lang="zh-CN" altLang="en-US" dirty="0"/>
              <a:t>行走机器人</a:t>
            </a:r>
            <a:endParaRPr kumimoji="1" lang="en-US" altLang="zh-CN" dirty="0"/>
          </a:p>
          <a:p>
            <a:r>
              <a:rPr kumimoji="1" lang="zh-CN" altLang="en-US" dirty="0"/>
              <a:t>无人驾驶汽车</a:t>
            </a:r>
            <a:endParaRPr kumimoji="1" lang="en-US" altLang="zh-CN" dirty="0"/>
          </a:p>
          <a:p>
            <a:r>
              <a:rPr kumimoji="1" lang="zh-CN" altLang="en-US" dirty="0"/>
              <a:t>仓库物流机器人</a:t>
            </a:r>
            <a:endParaRPr kumimoji="1" lang="en-US" altLang="zh-CN" dirty="0"/>
          </a:p>
          <a:p>
            <a:r>
              <a:rPr kumimoji="1" lang="zh-CN" altLang="en-US" dirty="0"/>
              <a:t>无人送货飞行器</a:t>
            </a:r>
            <a:endParaRPr kumimoji="1" lang="en-US" altLang="zh-CN" dirty="0"/>
          </a:p>
          <a:p>
            <a:r>
              <a:rPr kumimoji="1" lang="en-US" altLang="zh-CN" dirty="0" err="1"/>
              <a:t>alphaGo</a:t>
            </a:r>
            <a:r>
              <a:rPr kumimoji="1" lang="en-US" altLang="zh-CN" dirty="0"/>
              <a:t> (BBC </a:t>
            </a:r>
            <a:r>
              <a:rPr kumimoji="1" lang="en-US" altLang="zh-CN" dirty="0" err="1"/>
              <a:t>nightnews</a:t>
            </a:r>
            <a:r>
              <a:rPr kumimoji="1" lang="en-US" altLang="zh-CN" dirty="0"/>
              <a:t>)</a:t>
            </a:r>
          </a:p>
          <a:p>
            <a:r>
              <a:rPr kumimoji="1" lang="en-US" altLang="zh-CN" dirty="0"/>
              <a:t>Boston Dynamics</a:t>
            </a:r>
            <a:endParaRPr kumimoji="1" lang="zh-CN" altLang="en-US" dirty="0"/>
          </a:p>
        </p:txBody>
      </p:sp>
      <p:sp>
        <p:nvSpPr>
          <p:cNvPr id="4" name="Slide Number Placeholder 3"/>
          <p:cNvSpPr>
            <a:spLocks noGrp="1"/>
          </p:cNvSpPr>
          <p:nvPr>
            <p:ph type="sldNum" sz="quarter" idx="12"/>
          </p:nvPr>
        </p:nvSpPr>
        <p:spPr/>
        <p:txBody>
          <a:bodyPr/>
          <a:lstStyle/>
          <a:p>
            <a:fld id="{B51EACD6-A525-4B49-8009-7F09B4461B46}" type="slidenum">
              <a:rPr lang="en-US" smtClean="0"/>
              <a:pPr/>
              <a:t>17</a:t>
            </a:fld>
            <a:endParaRPr lang="en-US"/>
          </a:p>
        </p:txBody>
      </p:sp>
    </p:spTree>
    <p:extLst>
      <p:ext uri="{BB962C8B-B14F-4D97-AF65-F5344CB8AC3E}">
        <p14:creationId xmlns:p14="http://schemas.microsoft.com/office/powerpoint/2010/main" val="1425212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1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3" name="Group 1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401265" y="685800"/>
            <a:ext cx="2085203" cy="5105400"/>
          </a:xfrm>
        </p:spPr>
        <p:txBody>
          <a:bodyPr>
            <a:normAutofit/>
          </a:bodyPr>
          <a:lstStyle/>
          <a:p>
            <a:r>
              <a:rPr kumimoji="1" lang="zh-CN" altLang="en-US" sz="3500">
                <a:solidFill>
                  <a:srgbClr val="FFFFFF"/>
                </a:solidFill>
              </a:rPr>
              <a:t>人工智能是什么？</a:t>
            </a:r>
          </a:p>
        </p:txBody>
      </p:sp>
      <p:sp>
        <p:nvSpPr>
          <p:cNvPr id="5" name="Slide Number Placeholder 4"/>
          <p:cNvSpPr>
            <a:spLocks noGrp="1"/>
          </p:cNvSpPr>
          <p:nvPr>
            <p:ph type="sldNum" sz="quarter" idx="12"/>
          </p:nvPr>
        </p:nvSpPr>
        <p:spPr>
          <a:xfrm>
            <a:off x="7699176" y="6309360"/>
            <a:ext cx="816173" cy="365125"/>
          </a:xfrm>
        </p:spPr>
        <p:txBody>
          <a:bodyPr>
            <a:normAutofit/>
          </a:bodyPr>
          <a:lstStyle/>
          <a:p>
            <a:pPr>
              <a:spcAft>
                <a:spcPts val="600"/>
              </a:spcAft>
            </a:pPr>
            <a:fld id="{B51EACD6-A525-4B49-8009-7F09B4461B46}" type="slidenum">
              <a:rPr lang="en-US" sz="1000">
                <a:solidFill>
                  <a:prstClr val="black">
                    <a:tint val="75000"/>
                  </a:prstClr>
                </a:solidFill>
              </a:rPr>
              <a:pPr>
                <a:spcAft>
                  <a:spcPts val="600"/>
                </a:spcAft>
              </a:pPr>
              <a:t>18</a:t>
            </a:fld>
            <a:endParaRPr lang="en-US" sz="1000">
              <a:solidFill>
                <a:prstClr val="black">
                  <a:tint val="75000"/>
                </a:prstClr>
              </a:solidFill>
            </a:endParaRPr>
          </a:p>
        </p:txBody>
      </p:sp>
      <p:graphicFrame>
        <p:nvGraphicFramePr>
          <p:cNvPr id="24" name="Content Placeholder 5">
            <a:extLst>
              <a:ext uri="{FF2B5EF4-FFF2-40B4-BE49-F238E27FC236}">
                <a16:creationId xmlns:a16="http://schemas.microsoft.com/office/drawing/2014/main" id="{A5BD761D-0AC8-4CBA-9C73-55AD269A2F79}"/>
              </a:ext>
            </a:extLst>
          </p:cNvPr>
          <p:cNvGraphicFramePr>
            <a:graphicFrameLocks noGrp="1"/>
          </p:cNvGraphicFramePr>
          <p:nvPr>
            <p:ph idx="1"/>
            <p:extLst>
              <p:ext uri="{D42A27DB-BD31-4B8C-83A1-F6EECF244321}">
                <p14:modId xmlns:p14="http://schemas.microsoft.com/office/powerpoint/2010/main" val="3967190079"/>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7906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zh-CN" altLang="en-US" dirty="0"/>
              <a:t>人工智能研究角度</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23068598"/>
              </p:ext>
            </p:extLst>
          </p:nvPr>
        </p:nvGraphicFramePr>
        <p:xfrm>
          <a:off x="1603825" y="2238335"/>
          <a:ext cx="5200120" cy="2655157"/>
        </p:xfrm>
        <a:graphic>
          <a:graphicData uri="http://schemas.openxmlformats.org/drawingml/2006/table">
            <a:tbl>
              <a:tblPr firstRow="1" bandRow="1">
                <a:tableStyleId>{5C22544A-7EE6-4342-B048-85BDC9FD1C3A}</a:tableStyleId>
              </a:tblPr>
              <a:tblGrid>
                <a:gridCol w="2600060">
                  <a:extLst>
                    <a:ext uri="{9D8B030D-6E8A-4147-A177-3AD203B41FA5}">
                      <a16:colId xmlns:a16="http://schemas.microsoft.com/office/drawing/2014/main" val="20000"/>
                    </a:ext>
                  </a:extLst>
                </a:gridCol>
                <a:gridCol w="2600060">
                  <a:extLst>
                    <a:ext uri="{9D8B030D-6E8A-4147-A177-3AD203B41FA5}">
                      <a16:colId xmlns:a16="http://schemas.microsoft.com/office/drawing/2014/main" val="20001"/>
                    </a:ext>
                  </a:extLst>
                </a:gridCol>
              </a:tblGrid>
              <a:tr h="1346754">
                <a:tc>
                  <a:txBody>
                    <a:bodyPr/>
                    <a:lstStyle/>
                    <a:p>
                      <a:r>
                        <a:rPr lang="zh-CN" altLang="en-US" sz="3200" dirty="0"/>
                        <a:t>像人一样去思考</a:t>
                      </a:r>
                    </a:p>
                  </a:txBody>
                  <a:tcPr/>
                </a:tc>
                <a:tc>
                  <a:txBody>
                    <a:bodyPr/>
                    <a:lstStyle/>
                    <a:p>
                      <a:r>
                        <a:rPr lang="zh-CN" altLang="en-US" sz="3200" dirty="0"/>
                        <a:t>合理地思考</a:t>
                      </a:r>
                    </a:p>
                  </a:txBody>
                  <a:tcPr/>
                </a:tc>
                <a:extLst>
                  <a:ext uri="{0D108BD9-81ED-4DB2-BD59-A6C34878D82A}">
                    <a16:rowId xmlns:a16="http://schemas.microsoft.com/office/drawing/2014/main" val="10000"/>
                  </a:ext>
                </a:extLst>
              </a:tr>
              <a:tr h="1308403">
                <a:tc>
                  <a:txBody>
                    <a:bodyPr/>
                    <a:lstStyle/>
                    <a:p>
                      <a:r>
                        <a:rPr lang="zh-CN" altLang="en-US" sz="3200" dirty="0"/>
                        <a:t>像人一样去行动</a:t>
                      </a:r>
                    </a:p>
                  </a:txBody>
                  <a:tcPr/>
                </a:tc>
                <a:tc>
                  <a:txBody>
                    <a:bodyPr/>
                    <a:lstStyle/>
                    <a:p>
                      <a:r>
                        <a:rPr lang="zh-CN" altLang="en-US" sz="3200" dirty="0"/>
                        <a:t>合理地行动</a:t>
                      </a:r>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fld id="{B51EACD6-A525-4B49-8009-7F09B4461B46}" type="slidenum">
              <a:rPr lang="en-US" smtClean="0"/>
              <a:pPr/>
              <a:t>19</a:t>
            </a:fld>
            <a:endParaRPr lang="en-US"/>
          </a:p>
        </p:txBody>
      </p:sp>
      <p:sp>
        <p:nvSpPr>
          <p:cNvPr id="7" name="TextBox 6"/>
          <p:cNvSpPr txBox="1"/>
          <p:nvPr/>
        </p:nvSpPr>
        <p:spPr>
          <a:xfrm>
            <a:off x="262743" y="2321127"/>
            <a:ext cx="1466981" cy="646331"/>
          </a:xfrm>
          <a:prstGeom prst="rect">
            <a:avLst/>
          </a:prstGeom>
          <a:noFill/>
        </p:spPr>
        <p:txBody>
          <a:bodyPr wrap="square" rtlCol="0">
            <a:spAutoFit/>
          </a:bodyPr>
          <a:lstStyle/>
          <a:p>
            <a:r>
              <a:rPr kumimoji="1" lang="zh-CN" altLang="en-US" dirty="0"/>
              <a:t>思考过程，推理角度</a:t>
            </a:r>
          </a:p>
        </p:txBody>
      </p:sp>
      <p:sp>
        <p:nvSpPr>
          <p:cNvPr id="8" name="TextBox 7"/>
          <p:cNvSpPr txBox="1"/>
          <p:nvPr/>
        </p:nvSpPr>
        <p:spPr>
          <a:xfrm>
            <a:off x="383167" y="3547383"/>
            <a:ext cx="1346557" cy="369332"/>
          </a:xfrm>
          <a:prstGeom prst="rect">
            <a:avLst/>
          </a:prstGeom>
          <a:noFill/>
        </p:spPr>
        <p:txBody>
          <a:bodyPr wrap="square" rtlCol="0">
            <a:spAutoFit/>
          </a:bodyPr>
          <a:lstStyle/>
          <a:p>
            <a:r>
              <a:rPr kumimoji="1" lang="zh-CN" altLang="en-US" dirty="0"/>
              <a:t>行为角度</a:t>
            </a:r>
          </a:p>
        </p:txBody>
      </p:sp>
      <p:sp>
        <p:nvSpPr>
          <p:cNvPr id="10" name="TextBox 9"/>
          <p:cNvSpPr txBox="1"/>
          <p:nvPr/>
        </p:nvSpPr>
        <p:spPr>
          <a:xfrm>
            <a:off x="2382157" y="5003562"/>
            <a:ext cx="1499824" cy="369332"/>
          </a:xfrm>
          <a:prstGeom prst="rect">
            <a:avLst/>
          </a:prstGeom>
          <a:noFill/>
        </p:spPr>
        <p:txBody>
          <a:bodyPr wrap="square" rtlCol="0">
            <a:spAutoFit/>
          </a:bodyPr>
          <a:lstStyle/>
          <a:p>
            <a:endParaRPr kumimoji="1" lang="zh-CN" altLang="en-US" dirty="0"/>
          </a:p>
        </p:txBody>
      </p:sp>
      <p:sp>
        <p:nvSpPr>
          <p:cNvPr id="11" name="TextBox 10"/>
          <p:cNvSpPr txBox="1"/>
          <p:nvPr/>
        </p:nvSpPr>
        <p:spPr>
          <a:xfrm>
            <a:off x="2382156" y="4960928"/>
            <a:ext cx="1821729" cy="1200329"/>
          </a:xfrm>
          <a:prstGeom prst="rect">
            <a:avLst/>
          </a:prstGeom>
          <a:noFill/>
        </p:spPr>
        <p:txBody>
          <a:bodyPr wrap="square" rtlCol="0">
            <a:spAutoFit/>
          </a:bodyPr>
          <a:lstStyle/>
          <a:p>
            <a:r>
              <a:rPr kumimoji="1" lang="zh-CN" altLang="en-US" dirty="0"/>
              <a:t>和人表现比较</a:t>
            </a:r>
            <a:endParaRPr kumimoji="1" lang="en-US" altLang="zh-CN" dirty="0"/>
          </a:p>
          <a:p>
            <a:r>
              <a:rPr kumimoji="1" lang="en-US" altLang="zh-CN" dirty="0"/>
              <a:t>（</a:t>
            </a:r>
            <a:r>
              <a:rPr kumimoji="1" lang="zh-CN" altLang="en-US" dirty="0"/>
              <a:t>经验学科，对人行为的观察和假设）</a:t>
            </a:r>
          </a:p>
        </p:txBody>
      </p:sp>
      <p:sp>
        <p:nvSpPr>
          <p:cNvPr id="12" name="TextBox 11"/>
          <p:cNvSpPr txBox="1"/>
          <p:nvPr/>
        </p:nvSpPr>
        <p:spPr>
          <a:xfrm>
            <a:off x="5112539" y="4960928"/>
            <a:ext cx="1806357" cy="1200329"/>
          </a:xfrm>
          <a:prstGeom prst="rect">
            <a:avLst/>
          </a:prstGeom>
          <a:noFill/>
        </p:spPr>
        <p:txBody>
          <a:bodyPr wrap="square" rtlCol="0">
            <a:spAutoFit/>
          </a:bodyPr>
          <a:lstStyle/>
          <a:p>
            <a:r>
              <a:rPr kumimoji="1" lang="zh-CN" altLang="en-US" dirty="0"/>
              <a:t>以理想化的表现为尺度</a:t>
            </a:r>
            <a:endParaRPr kumimoji="1" lang="en-US" altLang="zh-CN" dirty="0"/>
          </a:p>
          <a:p>
            <a:r>
              <a:rPr kumimoji="1" lang="zh-CN" altLang="zh-CN" dirty="0"/>
              <a:t>（</a:t>
            </a:r>
            <a:r>
              <a:rPr kumimoji="1" lang="zh-CN" altLang="en-US" dirty="0"/>
              <a:t>涉及数学和工程的组合）</a:t>
            </a:r>
          </a:p>
        </p:txBody>
      </p:sp>
      <p:pic>
        <p:nvPicPr>
          <p:cNvPr id="13" name="图片 12"/>
          <p:cNvPicPr>
            <a:picLocks noChangeAspect="1"/>
          </p:cNvPicPr>
          <p:nvPr/>
        </p:nvPicPr>
        <p:blipFill>
          <a:blip r:embed="rId3"/>
          <a:stretch>
            <a:fillRect/>
          </a:stretch>
        </p:blipFill>
        <p:spPr>
          <a:xfrm>
            <a:off x="6207175" y="69449"/>
            <a:ext cx="2892171" cy="2167068"/>
          </a:xfrm>
          <a:prstGeom prst="rect">
            <a:avLst/>
          </a:prstGeom>
        </p:spPr>
      </p:pic>
    </p:spTree>
    <p:extLst>
      <p:ext uri="{BB962C8B-B14F-4D97-AF65-F5344CB8AC3E}">
        <p14:creationId xmlns:p14="http://schemas.microsoft.com/office/powerpoint/2010/main" val="4194624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62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图片 4">
            <a:extLst>
              <a:ext uri="{FF2B5EF4-FFF2-40B4-BE49-F238E27FC236}">
                <a16:creationId xmlns:a16="http://schemas.microsoft.com/office/drawing/2014/main" id="{DC9C49E5-9D06-44AA-A686-9C3D204C449C}"/>
              </a:ext>
            </a:extLst>
          </p:cNvPr>
          <p:cNvPicPr>
            <a:picLocks noGrp="1" noChangeAspect="1"/>
          </p:cNvPicPr>
          <p:nvPr>
            <p:ph idx="1"/>
          </p:nvPr>
        </p:nvPicPr>
        <p:blipFill rotWithShape="1">
          <a:blip r:embed="rId3"/>
          <a:srcRect l="4115" r="1884"/>
          <a:stretch/>
        </p:blipFill>
        <p:spPr>
          <a:xfrm>
            <a:off x="857916" y="643467"/>
            <a:ext cx="7428166" cy="5571066"/>
          </a:xfrm>
          <a:prstGeom prst="rect">
            <a:avLst/>
          </a:prstGeom>
        </p:spPr>
      </p:pic>
      <p:sp>
        <p:nvSpPr>
          <p:cNvPr id="4" name="灯片编号占位符 3">
            <a:extLst>
              <a:ext uri="{FF2B5EF4-FFF2-40B4-BE49-F238E27FC236}">
                <a16:creationId xmlns:a16="http://schemas.microsoft.com/office/drawing/2014/main" id="{9D914A7E-5DB4-463A-9645-0A93774630E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B51EACD6-A525-4B49-8009-7F09B4461B46}" type="slidenum">
              <a:rPr lang="en-US" sz="1200">
                <a:solidFill>
                  <a:srgbClr val="FFFFFF"/>
                </a:solidFill>
              </a:rPr>
              <a:pPr>
                <a:spcAft>
                  <a:spcPts val="600"/>
                </a:spcAft>
              </a:pPr>
              <a:t>2</a:t>
            </a:fld>
            <a:endParaRPr lang="en-US" sz="1200">
              <a:solidFill>
                <a:srgbClr val="FFFFFF"/>
              </a:solidFill>
            </a:endParaRPr>
          </a:p>
        </p:txBody>
      </p:sp>
    </p:spTree>
    <p:extLst>
      <p:ext uri="{BB962C8B-B14F-4D97-AF65-F5344CB8AC3E}">
        <p14:creationId xmlns:p14="http://schemas.microsoft.com/office/powerpoint/2010/main" val="2036244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1"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401265" y="685800"/>
            <a:ext cx="2085203" cy="5105400"/>
          </a:xfrm>
        </p:spPr>
        <p:txBody>
          <a:bodyPr>
            <a:normAutofit/>
          </a:bodyPr>
          <a:lstStyle/>
          <a:p>
            <a:r>
              <a:rPr kumimoji="1" lang="en-US" altLang="zh-CN" sz="3500">
                <a:solidFill>
                  <a:srgbClr val="FFFFFF"/>
                </a:solidFill>
              </a:rPr>
              <a:t>“</a:t>
            </a:r>
            <a:r>
              <a:rPr kumimoji="1" lang="zh-CN" altLang="en-US" sz="3500">
                <a:solidFill>
                  <a:srgbClr val="FFFFFF"/>
                </a:solidFill>
              </a:rPr>
              <a:t>像人一样去思考”（对认知建模）</a:t>
            </a:r>
          </a:p>
        </p:txBody>
      </p:sp>
      <p:sp>
        <p:nvSpPr>
          <p:cNvPr id="4" name="Slide Number Placeholder 3"/>
          <p:cNvSpPr>
            <a:spLocks noGrp="1"/>
          </p:cNvSpPr>
          <p:nvPr>
            <p:ph type="sldNum" sz="quarter" idx="12"/>
          </p:nvPr>
        </p:nvSpPr>
        <p:spPr>
          <a:xfrm>
            <a:off x="7699176" y="6309360"/>
            <a:ext cx="816173" cy="365125"/>
          </a:xfrm>
        </p:spPr>
        <p:txBody>
          <a:bodyPr>
            <a:normAutofit/>
          </a:bodyPr>
          <a:lstStyle/>
          <a:p>
            <a:pPr>
              <a:spcAft>
                <a:spcPts val="600"/>
              </a:spcAft>
            </a:pPr>
            <a:fld id="{B51EACD6-A525-4B49-8009-7F09B4461B46}" type="slidenum">
              <a:rPr lang="en-US" sz="1000">
                <a:solidFill>
                  <a:prstClr val="black">
                    <a:tint val="75000"/>
                  </a:prstClr>
                </a:solidFill>
              </a:rPr>
              <a:pPr>
                <a:spcAft>
                  <a:spcPts val="600"/>
                </a:spcAft>
              </a:pPr>
              <a:t>20</a:t>
            </a:fld>
            <a:endParaRPr lang="en-US" sz="1000">
              <a:solidFill>
                <a:prstClr val="black">
                  <a:tint val="75000"/>
                </a:prstClr>
              </a:solidFill>
            </a:endParaRPr>
          </a:p>
        </p:txBody>
      </p:sp>
      <p:graphicFrame>
        <p:nvGraphicFramePr>
          <p:cNvPr id="22" name="Content Placeholder 2">
            <a:extLst>
              <a:ext uri="{FF2B5EF4-FFF2-40B4-BE49-F238E27FC236}">
                <a16:creationId xmlns:a16="http://schemas.microsoft.com/office/drawing/2014/main" id="{C0B1E76F-FB9A-4F7E-91D4-904914DD66F7}"/>
              </a:ext>
            </a:extLst>
          </p:cNvPr>
          <p:cNvGraphicFramePr>
            <a:graphicFrameLocks noGrp="1"/>
          </p:cNvGraphicFramePr>
          <p:nvPr>
            <p:ph idx="1"/>
            <p:extLst>
              <p:ext uri="{D42A27DB-BD31-4B8C-83A1-F6EECF244321}">
                <p14:modId xmlns:p14="http://schemas.microsoft.com/office/powerpoint/2010/main" val="4026587444"/>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6295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401265" y="685800"/>
            <a:ext cx="2085203" cy="5105400"/>
          </a:xfrm>
        </p:spPr>
        <p:txBody>
          <a:bodyPr>
            <a:normAutofit/>
          </a:bodyPr>
          <a:lstStyle/>
          <a:p>
            <a:r>
              <a:rPr kumimoji="1" lang="en-US" altLang="zh-CN" sz="3500">
                <a:solidFill>
                  <a:srgbClr val="FFFFFF"/>
                </a:solidFill>
              </a:rPr>
              <a:t>“</a:t>
            </a:r>
            <a:r>
              <a:rPr kumimoji="1" lang="zh-CN" altLang="en-US" sz="3500">
                <a:solidFill>
                  <a:srgbClr val="FFFFFF"/>
                </a:solidFill>
              </a:rPr>
              <a:t>像人一样去行动”（图灵测试）</a:t>
            </a:r>
          </a:p>
        </p:txBody>
      </p:sp>
      <p:sp>
        <p:nvSpPr>
          <p:cNvPr id="4" name="Slide Number Placeholder 3"/>
          <p:cNvSpPr>
            <a:spLocks noGrp="1"/>
          </p:cNvSpPr>
          <p:nvPr>
            <p:ph type="sldNum" sz="quarter" idx="12"/>
          </p:nvPr>
        </p:nvSpPr>
        <p:spPr>
          <a:xfrm>
            <a:off x="7699176" y="6309360"/>
            <a:ext cx="816173" cy="365125"/>
          </a:xfrm>
        </p:spPr>
        <p:txBody>
          <a:bodyPr>
            <a:normAutofit/>
          </a:bodyPr>
          <a:lstStyle/>
          <a:p>
            <a:pPr>
              <a:spcAft>
                <a:spcPts val="600"/>
              </a:spcAft>
            </a:pPr>
            <a:fld id="{B51EACD6-A525-4B49-8009-7F09B4461B46}" type="slidenum">
              <a:rPr lang="en-US" sz="1000">
                <a:solidFill>
                  <a:prstClr val="black">
                    <a:tint val="75000"/>
                  </a:prstClr>
                </a:solidFill>
              </a:rPr>
              <a:pPr>
                <a:spcAft>
                  <a:spcPts val="600"/>
                </a:spcAft>
              </a:pPr>
              <a:t>21</a:t>
            </a:fld>
            <a:endParaRPr lang="en-US" sz="1000">
              <a:solidFill>
                <a:prstClr val="black">
                  <a:tint val="75000"/>
                </a:prstClr>
              </a:solidFill>
            </a:endParaRPr>
          </a:p>
        </p:txBody>
      </p:sp>
      <p:graphicFrame>
        <p:nvGraphicFramePr>
          <p:cNvPr id="6" name="Content Placeholder 2">
            <a:extLst>
              <a:ext uri="{FF2B5EF4-FFF2-40B4-BE49-F238E27FC236}">
                <a16:creationId xmlns:a16="http://schemas.microsoft.com/office/drawing/2014/main" id="{ED5A0D49-B26A-4EC4-B258-CA238ACBA294}"/>
              </a:ext>
            </a:extLst>
          </p:cNvPr>
          <p:cNvGraphicFramePr>
            <a:graphicFrameLocks noGrp="1"/>
          </p:cNvGraphicFramePr>
          <p:nvPr>
            <p:ph idx="1"/>
            <p:extLst>
              <p:ext uri="{D42A27DB-BD31-4B8C-83A1-F6EECF244321}">
                <p14:modId xmlns:p14="http://schemas.microsoft.com/office/powerpoint/2010/main" val="621309308"/>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4719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401265" y="685800"/>
            <a:ext cx="2085203" cy="5105400"/>
          </a:xfrm>
        </p:spPr>
        <p:txBody>
          <a:bodyPr>
            <a:normAutofit/>
          </a:bodyPr>
          <a:lstStyle/>
          <a:p>
            <a:r>
              <a:rPr kumimoji="1" lang="zh-CN" altLang="en-US" sz="3500">
                <a:solidFill>
                  <a:srgbClr val="FFFFFF"/>
                </a:solidFill>
              </a:rPr>
              <a:t>“合理地思考”（思维法则）</a:t>
            </a:r>
          </a:p>
        </p:txBody>
      </p:sp>
      <p:sp>
        <p:nvSpPr>
          <p:cNvPr id="4" name="Slide Number Placeholder 3"/>
          <p:cNvSpPr>
            <a:spLocks noGrp="1"/>
          </p:cNvSpPr>
          <p:nvPr>
            <p:ph type="sldNum" sz="quarter" idx="12"/>
          </p:nvPr>
        </p:nvSpPr>
        <p:spPr>
          <a:xfrm>
            <a:off x="7699176" y="6309360"/>
            <a:ext cx="816173" cy="365125"/>
          </a:xfrm>
        </p:spPr>
        <p:txBody>
          <a:bodyPr>
            <a:normAutofit/>
          </a:bodyPr>
          <a:lstStyle/>
          <a:p>
            <a:pPr>
              <a:spcAft>
                <a:spcPts val="600"/>
              </a:spcAft>
            </a:pPr>
            <a:fld id="{B51EACD6-A525-4B49-8009-7F09B4461B46}" type="slidenum">
              <a:rPr lang="en-US" sz="1000">
                <a:solidFill>
                  <a:prstClr val="black">
                    <a:tint val="75000"/>
                  </a:prstClr>
                </a:solidFill>
              </a:rPr>
              <a:pPr>
                <a:spcAft>
                  <a:spcPts val="600"/>
                </a:spcAft>
              </a:pPr>
              <a:t>22</a:t>
            </a:fld>
            <a:endParaRPr lang="en-US" sz="1000">
              <a:solidFill>
                <a:prstClr val="black">
                  <a:tint val="75000"/>
                </a:prstClr>
              </a:solidFill>
            </a:endParaRPr>
          </a:p>
        </p:txBody>
      </p:sp>
      <p:graphicFrame>
        <p:nvGraphicFramePr>
          <p:cNvPr id="6" name="Content Placeholder 2">
            <a:extLst>
              <a:ext uri="{FF2B5EF4-FFF2-40B4-BE49-F238E27FC236}">
                <a16:creationId xmlns:a16="http://schemas.microsoft.com/office/drawing/2014/main" id="{A38AD639-1789-4867-BBF7-DC5C65F35382}"/>
              </a:ext>
            </a:extLst>
          </p:cNvPr>
          <p:cNvGraphicFramePr>
            <a:graphicFrameLocks noGrp="1"/>
          </p:cNvGraphicFramePr>
          <p:nvPr>
            <p:ph idx="1"/>
            <p:extLst>
              <p:ext uri="{D42A27DB-BD31-4B8C-83A1-F6EECF244321}">
                <p14:modId xmlns:p14="http://schemas.microsoft.com/office/powerpoint/2010/main" val="1415504701"/>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109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0">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457" y="712269"/>
            <a:ext cx="2528249" cy="5502264"/>
          </a:xfrm>
        </p:spPr>
        <p:txBody>
          <a:bodyPr>
            <a:normAutofit/>
          </a:bodyPr>
          <a:lstStyle/>
          <a:p>
            <a:r>
              <a:rPr kumimoji="1" lang="zh-CN" altLang="en-US">
                <a:solidFill>
                  <a:srgbClr val="FFFFFF"/>
                </a:solidFill>
              </a:rPr>
              <a:t>“合理地行动”</a:t>
            </a:r>
          </a:p>
        </p:txBody>
      </p:sp>
      <p:cxnSp>
        <p:nvCxnSpPr>
          <p:cNvPr id="32" name="Straight Connector 12">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B51EACD6-A525-4B49-8009-7F09B4461B46}" type="slidenum">
              <a:rPr lang="en-US">
                <a:solidFill>
                  <a:schemeClr val="tx1"/>
                </a:solidFill>
              </a:rPr>
              <a:pPr>
                <a:spcAft>
                  <a:spcPts val="600"/>
                </a:spcAft>
              </a:pPr>
              <a:t>23</a:t>
            </a:fld>
            <a:endParaRPr lang="en-US">
              <a:solidFill>
                <a:schemeClr val="tx1"/>
              </a:solidFill>
            </a:endParaRPr>
          </a:p>
        </p:txBody>
      </p:sp>
      <p:graphicFrame>
        <p:nvGraphicFramePr>
          <p:cNvPr id="33" name="Content Placeholder 2">
            <a:extLst>
              <a:ext uri="{FF2B5EF4-FFF2-40B4-BE49-F238E27FC236}">
                <a16:creationId xmlns:a16="http://schemas.microsoft.com/office/drawing/2014/main" id="{FB07C7A6-2830-4D6B-AB08-274CFBCD90AF}"/>
              </a:ext>
            </a:extLst>
          </p:cNvPr>
          <p:cNvGraphicFramePr>
            <a:graphicFrameLocks noGrp="1"/>
          </p:cNvGraphicFramePr>
          <p:nvPr>
            <p:ph idx="1"/>
            <p:extLst>
              <p:ext uri="{D42A27DB-BD31-4B8C-83A1-F6EECF244321}">
                <p14:modId xmlns:p14="http://schemas.microsoft.com/office/powerpoint/2010/main" val="4146158124"/>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6041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457" y="712269"/>
            <a:ext cx="2528249" cy="5502264"/>
          </a:xfrm>
        </p:spPr>
        <p:txBody>
          <a:bodyPr>
            <a:normAutofit/>
          </a:bodyPr>
          <a:lstStyle/>
          <a:p>
            <a:r>
              <a:rPr kumimoji="1" lang="zh-CN" altLang="en-US">
                <a:solidFill>
                  <a:srgbClr val="FFFFFF"/>
                </a:solidFill>
              </a:rPr>
              <a:t>合理的决策</a:t>
            </a:r>
          </a:p>
        </p:txBody>
      </p:sp>
      <p:cxnSp>
        <p:nvCxnSpPr>
          <p:cNvPr id="13" name="Straight Connector 12">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B51EACD6-A525-4B49-8009-7F09B4461B46}" type="slidenum">
              <a:rPr lang="en-US">
                <a:solidFill>
                  <a:schemeClr val="tx1"/>
                </a:solidFill>
              </a:rPr>
              <a:pPr>
                <a:spcAft>
                  <a:spcPts val="600"/>
                </a:spcAft>
              </a:pPr>
              <a:t>24</a:t>
            </a:fld>
            <a:endParaRPr lang="en-US">
              <a:solidFill>
                <a:schemeClr val="tx1"/>
              </a:solidFill>
            </a:endParaRPr>
          </a:p>
        </p:txBody>
      </p:sp>
      <p:graphicFrame>
        <p:nvGraphicFramePr>
          <p:cNvPr id="6" name="Content Placeholder 2">
            <a:extLst>
              <a:ext uri="{FF2B5EF4-FFF2-40B4-BE49-F238E27FC236}">
                <a16:creationId xmlns:a16="http://schemas.microsoft.com/office/drawing/2014/main" id="{F1BFB710-84B3-4B23-81E0-BB48DAC48691}"/>
              </a:ext>
            </a:extLst>
          </p:cNvPr>
          <p:cNvGraphicFramePr>
            <a:graphicFrameLocks noGrp="1"/>
          </p:cNvGraphicFramePr>
          <p:nvPr>
            <p:ph idx="1"/>
            <p:extLst>
              <p:ext uri="{D42A27DB-BD31-4B8C-83A1-F6EECF244321}">
                <p14:modId xmlns:p14="http://schemas.microsoft.com/office/powerpoint/2010/main" val="4264916316"/>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0812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5372" y="640080"/>
            <a:ext cx="2099930" cy="2306320"/>
          </a:xfrm>
        </p:spPr>
        <p:txBody>
          <a:bodyPr anchor="b">
            <a:normAutofit/>
          </a:bodyPr>
          <a:lstStyle/>
          <a:p>
            <a:endParaRPr kumimoji="1" lang="zh-CN" altLang="en-US" sz="3500"/>
          </a:p>
        </p:txBody>
      </p:sp>
      <p:pic>
        <p:nvPicPr>
          <p:cNvPr id="5" name="Picture 1"/>
          <p:cNvPicPr>
            <a:picLocks noChangeAspect="1" noChangeArrowheads="1"/>
          </p:cNvPicPr>
          <p:nvPr/>
        </p:nvPicPr>
        <p:blipFill>
          <a:blip r:embed="rId2" cstate="print"/>
          <a:srcRect/>
          <a:stretch>
            <a:fillRect/>
          </a:stretch>
        </p:blipFill>
        <p:spPr bwMode="auto">
          <a:xfrm>
            <a:off x="481581" y="1653812"/>
            <a:ext cx="5441190" cy="3550376"/>
          </a:xfrm>
          <a:prstGeom prst="rect">
            <a:avLst/>
          </a:prstGeom>
          <a:noFill/>
        </p:spPr>
      </p:pic>
      <p:sp>
        <p:nvSpPr>
          <p:cNvPr id="3" name="Content Placeholder 2"/>
          <p:cNvSpPr>
            <a:spLocks noGrp="1"/>
          </p:cNvSpPr>
          <p:nvPr>
            <p:ph idx="1"/>
          </p:nvPr>
        </p:nvSpPr>
        <p:spPr>
          <a:xfrm>
            <a:off x="6424612" y="3136900"/>
            <a:ext cx="2080690" cy="3077633"/>
          </a:xfrm>
        </p:spPr>
        <p:txBody>
          <a:bodyPr>
            <a:normAutofit/>
          </a:bodyPr>
          <a:lstStyle/>
          <a:p>
            <a:r>
              <a:rPr kumimoji="1" lang="zh-CN" altLang="en-US" sz="1600"/>
              <a:t>最大化行动结果的功效期望值</a:t>
            </a:r>
            <a:endParaRPr kumimoji="1" lang="en-US" altLang="zh-CN" sz="1600"/>
          </a:p>
          <a:p>
            <a:endParaRPr kumimoji="1" lang="zh-CN" altLang="en-US" sz="1600"/>
          </a:p>
        </p:txBody>
      </p:sp>
      <p:sp>
        <p:nvSpPr>
          <p:cNvPr id="4" name="Slide Number Placeholder 3"/>
          <p:cNvSpPr>
            <a:spLocks noGrp="1"/>
          </p:cNvSpPr>
          <p:nvPr>
            <p:ph type="sldNum" sz="quarter" idx="12"/>
          </p:nvPr>
        </p:nvSpPr>
        <p:spPr>
          <a:xfrm>
            <a:off x="8053197" y="6356350"/>
            <a:ext cx="462153" cy="365125"/>
          </a:xfrm>
        </p:spPr>
        <p:txBody>
          <a:bodyPr>
            <a:normAutofit/>
          </a:bodyPr>
          <a:lstStyle/>
          <a:p>
            <a:pPr>
              <a:spcAft>
                <a:spcPts val="600"/>
              </a:spcAft>
            </a:pPr>
            <a:fld id="{B51EACD6-A525-4B49-8009-7F09B4461B46}" type="slidenum">
              <a:rPr lang="en-US" sz="1000">
                <a:solidFill>
                  <a:prstClr val="black">
                    <a:tint val="75000"/>
                  </a:prstClr>
                </a:solidFill>
              </a:rPr>
              <a:pPr>
                <a:spcAft>
                  <a:spcPts val="600"/>
                </a:spcAft>
              </a:pPr>
              <a:t>25</a:t>
            </a:fld>
            <a:endParaRPr lang="en-US" sz="1000">
              <a:solidFill>
                <a:prstClr val="black">
                  <a:tint val="75000"/>
                </a:prstClr>
              </a:solidFill>
            </a:endParaRPr>
          </a:p>
        </p:txBody>
      </p:sp>
    </p:spTree>
    <p:extLst>
      <p:ext uri="{BB962C8B-B14F-4D97-AF65-F5344CB8AC3E}">
        <p14:creationId xmlns:p14="http://schemas.microsoft.com/office/powerpoint/2010/main" val="28780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457" y="712269"/>
            <a:ext cx="2528249" cy="5502264"/>
          </a:xfrm>
        </p:spPr>
        <p:txBody>
          <a:bodyPr>
            <a:normAutofit/>
          </a:bodyPr>
          <a:lstStyle/>
          <a:p>
            <a:r>
              <a:rPr kumimoji="1" lang="zh-CN" altLang="en-US">
                <a:solidFill>
                  <a:srgbClr val="FFFFFF"/>
                </a:solidFill>
              </a:rPr>
              <a:t>人工智能之前</a:t>
            </a:r>
          </a:p>
        </p:txBody>
      </p:sp>
      <p:cxnSp>
        <p:nvCxnSpPr>
          <p:cNvPr id="13" name="Straight Connector 12">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B51EACD6-A525-4B49-8009-7F09B4461B46}" type="slidenum">
              <a:rPr lang="en-US">
                <a:solidFill>
                  <a:schemeClr val="tx1"/>
                </a:solidFill>
              </a:rPr>
              <a:pPr>
                <a:spcAft>
                  <a:spcPts val="600"/>
                </a:spcAft>
              </a:pPr>
              <a:t>26</a:t>
            </a:fld>
            <a:endParaRPr lang="en-US">
              <a:solidFill>
                <a:schemeClr val="tx1"/>
              </a:solidFill>
            </a:endParaRPr>
          </a:p>
        </p:txBody>
      </p:sp>
      <p:graphicFrame>
        <p:nvGraphicFramePr>
          <p:cNvPr id="6" name="Content Placeholder 2">
            <a:extLst>
              <a:ext uri="{FF2B5EF4-FFF2-40B4-BE49-F238E27FC236}">
                <a16:creationId xmlns:a16="http://schemas.microsoft.com/office/drawing/2014/main" id="{E86FF1FE-7DAB-4215-A99E-64C2518F4D31}"/>
              </a:ext>
            </a:extLst>
          </p:cNvPr>
          <p:cNvGraphicFramePr>
            <a:graphicFrameLocks noGrp="1"/>
          </p:cNvGraphicFramePr>
          <p:nvPr>
            <p:ph idx="1"/>
            <p:extLst>
              <p:ext uri="{D42A27DB-BD31-4B8C-83A1-F6EECF244321}">
                <p14:modId xmlns:p14="http://schemas.microsoft.com/office/powerpoint/2010/main" val="1804800577"/>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7059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401265" y="685800"/>
            <a:ext cx="2085203" cy="5105400"/>
          </a:xfrm>
        </p:spPr>
        <p:txBody>
          <a:bodyPr>
            <a:normAutofit/>
          </a:bodyPr>
          <a:lstStyle/>
          <a:p>
            <a:r>
              <a:rPr kumimoji="1" lang="zh-CN" altLang="en-US" sz="3500">
                <a:solidFill>
                  <a:srgbClr val="FFFFFF"/>
                </a:solidFill>
              </a:rPr>
              <a:t>人工智能发展简史</a:t>
            </a:r>
          </a:p>
        </p:txBody>
      </p:sp>
      <p:sp>
        <p:nvSpPr>
          <p:cNvPr id="4" name="Slide Number Placeholder 3"/>
          <p:cNvSpPr>
            <a:spLocks noGrp="1"/>
          </p:cNvSpPr>
          <p:nvPr>
            <p:ph type="sldNum" sz="quarter" idx="12"/>
          </p:nvPr>
        </p:nvSpPr>
        <p:spPr>
          <a:xfrm>
            <a:off x="7699176" y="6309360"/>
            <a:ext cx="816173" cy="365125"/>
          </a:xfrm>
        </p:spPr>
        <p:txBody>
          <a:bodyPr>
            <a:normAutofit/>
          </a:bodyPr>
          <a:lstStyle/>
          <a:p>
            <a:pPr>
              <a:spcAft>
                <a:spcPts val="600"/>
              </a:spcAft>
            </a:pPr>
            <a:fld id="{B51EACD6-A525-4B49-8009-7F09B4461B46}" type="slidenum">
              <a:rPr lang="en-US" sz="1000">
                <a:solidFill>
                  <a:prstClr val="black">
                    <a:tint val="75000"/>
                  </a:prstClr>
                </a:solidFill>
              </a:rPr>
              <a:pPr>
                <a:spcAft>
                  <a:spcPts val="600"/>
                </a:spcAft>
              </a:pPr>
              <a:t>27</a:t>
            </a:fld>
            <a:endParaRPr lang="en-US" sz="1000">
              <a:solidFill>
                <a:prstClr val="black">
                  <a:tint val="75000"/>
                </a:prstClr>
              </a:solidFill>
            </a:endParaRPr>
          </a:p>
        </p:txBody>
      </p:sp>
      <p:graphicFrame>
        <p:nvGraphicFramePr>
          <p:cNvPr id="29" name="Content Placeholder 2">
            <a:extLst>
              <a:ext uri="{FF2B5EF4-FFF2-40B4-BE49-F238E27FC236}">
                <a16:creationId xmlns:a16="http://schemas.microsoft.com/office/drawing/2014/main" id="{11277AF8-7C6D-48FE-A54E-77E715EA9D3F}"/>
              </a:ext>
            </a:extLst>
          </p:cNvPr>
          <p:cNvGraphicFramePr>
            <a:graphicFrameLocks noGrp="1"/>
          </p:cNvGraphicFramePr>
          <p:nvPr>
            <p:ph idx="1"/>
            <p:extLst>
              <p:ext uri="{D42A27DB-BD31-4B8C-83A1-F6EECF244321}">
                <p14:modId xmlns:p14="http://schemas.microsoft.com/office/powerpoint/2010/main" val="1417633707"/>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2152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401265" y="685800"/>
            <a:ext cx="2085203" cy="5105400"/>
          </a:xfrm>
        </p:spPr>
        <p:txBody>
          <a:bodyPr>
            <a:normAutofit/>
          </a:bodyPr>
          <a:lstStyle/>
          <a:p>
            <a:r>
              <a:rPr kumimoji="1" lang="zh-CN" altLang="en-US" sz="3500">
                <a:solidFill>
                  <a:srgbClr val="FFFFFF"/>
                </a:solidFill>
              </a:rPr>
              <a:t>人工智能发展简史</a:t>
            </a:r>
          </a:p>
        </p:txBody>
      </p:sp>
      <p:sp>
        <p:nvSpPr>
          <p:cNvPr id="4" name="Slide Number Placeholder 3"/>
          <p:cNvSpPr>
            <a:spLocks noGrp="1"/>
          </p:cNvSpPr>
          <p:nvPr>
            <p:ph type="sldNum" sz="quarter" idx="12"/>
          </p:nvPr>
        </p:nvSpPr>
        <p:spPr>
          <a:xfrm>
            <a:off x="7699176" y="6309360"/>
            <a:ext cx="816173" cy="365125"/>
          </a:xfrm>
        </p:spPr>
        <p:txBody>
          <a:bodyPr>
            <a:normAutofit/>
          </a:bodyPr>
          <a:lstStyle/>
          <a:p>
            <a:pPr>
              <a:spcAft>
                <a:spcPts val="600"/>
              </a:spcAft>
            </a:pPr>
            <a:fld id="{B51EACD6-A525-4B49-8009-7F09B4461B46}" type="slidenum">
              <a:rPr lang="en-US" sz="1000">
                <a:solidFill>
                  <a:prstClr val="black">
                    <a:tint val="75000"/>
                  </a:prstClr>
                </a:solidFill>
              </a:rPr>
              <a:pPr>
                <a:spcAft>
                  <a:spcPts val="600"/>
                </a:spcAft>
              </a:pPr>
              <a:t>28</a:t>
            </a:fld>
            <a:endParaRPr lang="en-US" sz="1000">
              <a:solidFill>
                <a:prstClr val="black">
                  <a:tint val="75000"/>
                </a:prstClr>
              </a:solidFill>
            </a:endParaRPr>
          </a:p>
        </p:txBody>
      </p:sp>
      <p:graphicFrame>
        <p:nvGraphicFramePr>
          <p:cNvPr id="6" name="Content Placeholder 2">
            <a:extLst>
              <a:ext uri="{FF2B5EF4-FFF2-40B4-BE49-F238E27FC236}">
                <a16:creationId xmlns:a16="http://schemas.microsoft.com/office/drawing/2014/main" id="{0CD7DC67-F8A5-46F0-9FEF-8E2B1B77FF22}"/>
              </a:ext>
            </a:extLst>
          </p:cNvPr>
          <p:cNvGraphicFramePr>
            <a:graphicFrameLocks noGrp="1"/>
          </p:cNvGraphicFramePr>
          <p:nvPr>
            <p:ph idx="1"/>
            <p:extLst>
              <p:ext uri="{D42A27DB-BD31-4B8C-83A1-F6EECF244321}">
                <p14:modId xmlns:p14="http://schemas.microsoft.com/office/powerpoint/2010/main" val="3865561085"/>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6161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kumimoji="1" lang="zh-CN" altLang="en-US">
                <a:solidFill>
                  <a:schemeClr val="accent1"/>
                </a:solidFill>
              </a:rPr>
              <a:t>人工智能发展简史</a:t>
            </a:r>
          </a:p>
        </p:txBody>
      </p:sp>
      <p:cxnSp>
        <p:nvCxnSpPr>
          <p:cNvPr id="34"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5" name="Content Placeholder 2"/>
          <p:cNvSpPr>
            <a:spLocks noGrp="1"/>
          </p:cNvSpPr>
          <p:nvPr>
            <p:ph idx="1"/>
          </p:nvPr>
        </p:nvSpPr>
        <p:spPr>
          <a:xfrm>
            <a:off x="3732023" y="963877"/>
            <a:ext cx="4783327" cy="4930246"/>
          </a:xfrm>
        </p:spPr>
        <p:txBody>
          <a:bodyPr anchor="ctr">
            <a:normAutofit/>
          </a:bodyPr>
          <a:lstStyle/>
          <a:p>
            <a:r>
              <a:rPr kumimoji="1" lang="zh-CN" altLang="zh-CN" sz="1800"/>
              <a:t>1</a:t>
            </a:r>
            <a:r>
              <a:rPr kumimoji="1" lang="en-US" altLang="zh-CN" sz="1800"/>
              <a:t>987--</a:t>
            </a:r>
            <a:r>
              <a:rPr kumimoji="1" lang="zh-CN" altLang="en-US" sz="1800"/>
              <a:t>：拥抱其他领域的科学成果</a:t>
            </a:r>
            <a:endParaRPr kumimoji="1" lang="en-US" altLang="zh-CN" sz="1800"/>
          </a:p>
          <a:p>
            <a:pPr lvl="1"/>
            <a:r>
              <a:rPr kumimoji="1" lang="zh-CN" altLang="en-US"/>
              <a:t>概率方法再次兴起，专注于不确定条件下的推理</a:t>
            </a:r>
            <a:endParaRPr kumimoji="1" lang="en-US" altLang="zh-CN"/>
          </a:p>
          <a:p>
            <a:pPr lvl="1"/>
            <a:r>
              <a:rPr kumimoji="1" lang="zh-CN" altLang="en-US"/>
              <a:t>例如语音识别</a:t>
            </a:r>
            <a:r>
              <a:rPr kumimoji="1" lang="zh-CN" altLang="zh-CN"/>
              <a:t>，</a:t>
            </a:r>
            <a:r>
              <a:rPr kumimoji="1" lang="zh-CN" altLang="en-US"/>
              <a:t>利用隐式马可夫模型（数学理论）</a:t>
            </a:r>
            <a:endParaRPr kumimoji="1" lang="en-US" altLang="zh-CN"/>
          </a:p>
          <a:p>
            <a:pPr lvl="1"/>
            <a:r>
              <a:rPr kumimoji="1" lang="zh-CN" altLang="en-US"/>
              <a:t>贝叶斯网络（</a:t>
            </a:r>
            <a:r>
              <a:rPr kumimoji="1" lang="en-US" altLang="zh-CN"/>
              <a:t>Judea</a:t>
            </a:r>
            <a:r>
              <a:rPr kumimoji="1" lang="zh-CN" altLang="en-US"/>
              <a:t> </a:t>
            </a:r>
            <a:r>
              <a:rPr kumimoji="1" lang="en-US" altLang="zh-CN"/>
              <a:t>Pearl,1988</a:t>
            </a:r>
            <a:r>
              <a:rPr kumimoji="1" lang="zh-CN" altLang="en-US"/>
              <a:t>）主导不确定推理和专家系统</a:t>
            </a:r>
            <a:endParaRPr kumimoji="1" lang="en-US" altLang="zh-CN"/>
          </a:p>
          <a:p>
            <a:pPr lvl="1"/>
            <a:r>
              <a:rPr kumimoji="1" lang="zh-CN" altLang="en-US"/>
              <a:t>统计学，机器学习，数据挖掘</a:t>
            </a:r>
            <a:endParaRPr kumimoji="1" lang="en-US" altLang="zh-CN"/>
          </a:p>
          <a:p>
            <a:r>
              <a:rPr kumimoji="1" lang="zh-CN" altLang="zh-CN" sz="1800"/>
              <a:t>2</a:t>
            </a:r>
            <a:r>
              <a:rPr kumimoji="1" lang="en-US" altLang="zh-CN" sz="1800"/>
              <a:t>001--: </a:t>
            </a:r>
            <a:r>
              <a:rPr kumimoji="1" lang="zh-CN" altLang="en-US" sz="1800"/>
              <a:t>大数据时代</a:t>
            </a:r>
            <a:endParaRPr kumimoji="1" lang="en-US" altLang="zh-CN" sz="1800"/>
          </a:p>
          <a:p>
            <a:pPr lvl="1"/>
            <a:r>
              <a:rPr kumimoji="1" lang="zh-CN" altLang="en-US"/>
              <a:t>从大量数据中学习模式规律</a:t>
            </a:r>
            <a:endParaRPr kumimoji="1" lang="en-US" altLang="zh-CN"/>
          </a:p>
          <a:p>
            <a:pPr lvl="1"/>
            <a:r>
              <a:rPr kumimoji="1" lang="zh-CN" altLang="en-US"/>
              <a:t>数据量增大，算法结果可以提高</a:t>
            </a:r>
            <a:endParaRPr kumimoji="1" lang="en-US" altLang="zh-CN"/>
          </a:p>
          <a:p>
            <a:pPr lvl="1"/>
            <a:r>
              <a:rPr kumimoji="1" lang="zh-CN" altLang="en-US"/>
              <a:t>从数据中学习知识</a:t>
            </a:r>
            <a:r>
              <a:rPr kumimoji="1" lang="zh-CN" altLang="zh-CN"/>
              <a:t> </a:t>
            </a:r>
            <a:r>
              <a:rPr kumimoji="1" lang="en-US" altLang="zh-CN"/>
              <a:t>vs</a:t>
            </a:r>
            <a:r>
              <a:rPr kumimoji="1" lang="zh-CN" altLang="en-US"/>
              <a:t> 事先输入所有知识</a:t>
            </a:r>
            <a:endParaRPr kumimoji="1" lang="en-US" altLang="zh-CN"/>
          </a:p>
          <a:p>
            <a:pPr lvl="1"/>
            <a:r>
              <a:rPr kumimoji="1" lang="zh-CN" altLang="en-US"/>
              <a:t>挑战</a:t>
            </a:r>
            <a:endParaRPr kumimoji="1" lang="en-US" altLang="zh-CN"/>
          </a:p>
          <a:p>
            <a:pPr lvl="2"/>
            <a:r>
              <a:rPr kumimoji="1" lang="zh-CN" altLang="en-US" sz="1800"/>
              <a:t>计算机体系结构的进化（多核处理器，加速器，</a:t>
            </a:r>
            <a:r>
              <a:rPr kumimoji="1" lang="en-US" altLang="zh-CN" sz="1800"/>
              <a:t>GPU</a:t>
            </a:r>
            <a:r>
              <a:rPr kumimoji="1" lang="zh-CN" altLang="en-US" sz="1800"/>
              <a:t>等）</a:t>
            </a:r>
            <a:endParaRPr kumimoji="1" lang="en-US" altLang="zh-CN" sz="1800"/>
          </a:p>
          <a:p>
            <a:pPr lvl="2"/>
            <a:r>
              <a:rPr kumimoji="1" lang="zh-CN" altLang="en-US" sz="1800"/>
              <a:t>软件编程，操作系统，分布并行计算</a:t>
            </a:r>
            <a:endParaRPr kumimoji="1" lang="en-US" altLang="zh-CN" sz="1800"/>
          </a:p>
          <a:p>
            <a:pPr lvl="1"/>
            <a:endParaRPr kumimoji="1" lang="zh-CN" altLang="en-US"/>
          </a:p>
          <a:p>
            <a:endParaRPr kumimoji="1" lang="zh-CN" altLang="en-US" sz="1800"/>
          </a:p>
        </p:txBody>
      </p:sp>
      <p:sp>
        <p:nvSpPr>
          <p:cNvPr id="4" name="Slide Number Placeholder 3"/>
          <p:cNvSpPr>
            <a:spLocks noGrp="1"/>
          </p:cNvSpPr>
          <p:nvPr>
            <p:ph type="sldNum" sz="quarter" idx="12"/>
          </p:nvPr>
        </p:nvSpPr>
        <p:spPr>
          <a:xfrm>
            <a:off x="7928637" y="6033479"/>
            <a:ext cx="586712" cy="365125"/>
          </a:xfrm>
        </p:spPr>
        <p:txBody>
          <a:bodyPr>
            <a:normAutofit/>
          </a:bodyPr>
          <a:lstStyle/>
          <a:p>
            <a:pPr>
              <a:spcAft>
                <a:spcPts val="600"/>
              </a:spcAft>
            </a:pPr>
            <a:fld id="{B51EACD6-A525-4B49-8009-7F09B4461B46}" type="slidenum">
              <a:rPr lang="en-US">
                <a:solidFill>
                  <a:schemeClr val="tx1">
                    <a:alpha val="80000"/>
                  </a:schemeClr>
                </a:solidFill>
              </a:rPr>
              <a:pPr>
                <a:spcAft>
                  <a:spcPts val="600"/>
                </a:spcAft>
              </a:pPr>
              <a:t>29</a:t>
            </a:fld>
            <a:endParaRPr lang="en-US">
              <a:solidFill>
                <a:schemeClr val="tx1">
                  <a:alpha val="80000"/>
                </a:schemeClr>
              </a:solidFill>
            </a:endParaRPr>
          </a:p>
        </p:txBody>
      </p:sp>
    </p:spTree>
    <p:extLst>
      <p:ext uri="{BB962C8B-B14F-4D97-AF65-F5344CB8AC3E}">
        <p14:creationId xmlns:p14="http://schemas.microsoft.com/office/powerpoint/2010/main" val="309379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36065" y="1783959"/>
            <a:ext cx="4805916" cy="2889114"/>
          </a:xfrm>
        </p:spPr>
        <p:txBody>
          <a:bodyPr anchor="b">
            <a:normAutofit/>
          </a:bodyPr>
          <a:lstStyle/>
          <a:p>
            <a:pPr algn="l"/>
            <a:r>
              <a:rPr kumimoji="1" lang="zh-CN" altLang="en-US" dirty="0">
                <a:solidFill>
                  <a:schemeClr val="bg1"/>
                </a:solidFill>
              </a:rPr>
              <a:t>计算机科学选修课：</a:t>
            </a:r>
            <a:br>
              <a:rPr kumimoji="1" lang="en-US" altLang="zh-CN" dirty="0">
                <a:solidFill>
                  <a:schemeClr val="bg1"/>
                </a:solidFill>
              </a:rPr>
            </a:br>
            <a:r>
              <a:rPr kumimoji="1" lang="zh-CN" altLang="en-US" dirty="0">
                <a:solidFill>
                  <a:schemeClr val="bg1"/>
                </a:solidFill>
              </a:rPr>
              <a:t>人工智能导论</a:t>
            </a:r>
          </a:p>
        </p:txBody>
      </p:sp>
      <p:sp>
        <p:nvSpPr>
          <p:cNvPr id="3" name="Subtitle 2"/>
          <p:cNvSpPr>
            <a:spLocks noGrp="1"/>
          </p:cNvSpPr>
          <p:nvPr>
            <p:ph type="subTitle" idx="1"/>
          </p:nvPr>
        </p:nvSpPr>
        <p:spPr>
          <a:xfrm>
            <a:off x="5059970" y="4750893"/>
            <a:ext cx="3483937" cy="1147863"/>
          </a:xfrm>
        </p:spPr>
        <p:txBody>
          <a:bodyPr anchor="t">
            <a:normAutofit/>
          </a:bodyPr>
          <a:lstStyle/>
          <a:p>
            <a:pPr algn="l"/>
            <a:endParaRPr kumimoji="1" lang="en-US" altLang="zh-CN" sz="1700" dirty="0">
              <a:solidFill>
                <a:schemeClr val="bg1"/>
              </a:solidFill>
            </a:endParaRPr>
          </a:p>
          <a:p>
            <a:pPr algn="l"/>
            <a:r>
              <a:rPr kumimoji="1" lang="zh-CN" altLang="en-US" sz="1700" dirty="0">
                <a:solidFill>
                  <a:schemeClr val="bg1"/>
                </a:solidFill>
              </a:rPr>
              <a:t>海南大学</a:t>
            </a:r>
            <a:endParaRPr kumimoji="1" lang="en-US" altLang="zh-CN" sz="1700" dirty="0">
              <a:solidFill>
                <a:schemeClr val="bg1"/>
              </a:solidFill>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1" descr="C:\Temp\ketrina\Lecture1-Introduction.png"/>
          <p:cNvPicPr>
            <a:picLocks noChangeAspect="1" noChangeArrowheads="1"/>
          </p:cNvPicPr>
          <p:nvPr/>
        </p:nvPicPr>
        <p:blipFill>
          <a:blip r:embed="rId3" cstate="print"/>
          <a:srcRect/>
          <a:stretch>
            <a:fillRect/>
          </a:stretch>
        </p:blipFill>
        <p:spPr bwMode="auto">
          <a:xfrm>
            <a:off x="314536" y="2065636"/>
            <a:ext cx="3035882" cy="1358557"/>
          </a:xfrm>
          <a:prstGeom prst="rect">
            <a:avLst/>
          </a:prstGeom>
          <a:noFill/>
        </p:spPr>
      </p:pic>
    </p:spTree>
    <p:extLst>
      <p:ext uri="{BB962C8B-B14F-4D97-AF65-F5344CB8AC3E}">
        <p14:creationId xmlns:p14="http://schemas.microsoft.com/office/powerpoint/2010/main" val="1342629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7804"/>
          <a:stretch/>
        </p:blipFill>
        <p:spPr>
          <a:xfrm>
            <a:off x="20" y="10"/>
            <a:ext cx="9143980" cy="4666928"/>
          </a:xfrm>
          <a:prstGeom prst="rect">
            <a:avLst/>
          </a:prstGeom>
        </p:spPr>
      </p:pic>
      <p:pic>
        <p:nvPicPr>
          <p:cNvPr id="51" name="Picture 9">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2" name="Oval 11">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748" y="4551037"/>
            <a:ext cx="3766337" cy="1509931"/>
          </a:xfrm>
        </p:spPr>
        <p:txBody>
          <a:bodyPr>
            <a:normAutofit/>
          </a:bodyPr>
          <a:lstStyle/>
          <a:p>
            <a:r>
              <a:rPr lang="zh-CN" altLang="en-US" sz="3200">
                <a:solidFill>
                  <a:srgbClr val="000000"/>
                </a:solidFill>
              </a:rPr>
              <a:t>人工智能历史发展的启示</a:t>
            </a:r>
            <a:br>
              <a:rPr lang="en-US" altLang="zh-CN" sz="3200">
                <a:solidFill>
                  <a:srgbClr val="000000"/>
                </a:solidFill>
              </a:rPr>
            </a:br>
            <a:endParaRPr lang="zh-CN" altLang="en-US" sz="3200">
              <a:solidFill>
                <a:srgbClr val="000000"/>
              </a:solidFill>
            </a:endParaRPr>
          </a:p>
        </p:txBody>
      </p:sp>
      <p:sp>
        <p:nvSpPr>
          <p:cNvPr id="3" name="Content Placeholder 2"/>
          <p:cNvSpPr>
            <a:spLocks noGrp="1"/>
          </p:cNvSpPr>
          <p:nvPr>
            <p:ph idx="1"/>
          </p:nvPr>
        </p:nvSpPr>
        <p:spPr>
          <a:xfrm>
            <a:off x="4852685" y="4551037"/>
            <a:ext cx="3694808" cy="1509935"/>
          </a:xfrm>
        </p:spPr>
        <p:txBody>
          <a:bodyPr anchor="ctr">
            <a:normAutofit/>
          </a:bodyPr>
          <a:lstStyle/>
          <a:p>
            <a:r>
              <a:rPr lang="zh-CN" altLang="en-US" sz="1400">
                <a:solidFill>
                  <a:srgbClr val="000000"/>
                </a:solidFill>
              </a:rPr>
              <a:t>想人一样的思考、行动 </a:t>
            </a:r>
            <a:r>
              <a:rPr lang="zh-CN" altLang="en-US" sz="1400">
                <a:solidFill>
                  <a:srgbClr val="000000"/>
                </a:solidFill>
                <a:sym typeface="Wingdings"/>
              </a:rPr>
              <a:t> 合理的思考、行动</a:t>
            </a:r>
            <a:endParaRPr lang="en-US" altLang="zh-CN" sz="1400">
              <a:solidFill>
                <a:srgbClr val="000000"/>
              </a:solidFill>
              <a:sym typeface="Wingdings"/>
            </a:endParaRPr>
          </a:p>
          <a:p>
            <a:r>
              <a:rPr lang="zh-CN" altLang="en-US" sz="1400">
                <a:solidFill>
                  <a:srgbClr val="000000"/>
                </a:solidFill>
                <a:sym typeface="Wingdings"/>
              </a:rPr>
              <a:t>飞行的启示</a:t>
            </a:r>
            <a:endParaRPr lang="en-US" altLang="zh-CN" sz="1400">
              <a:solidFill>
                <a:srgbClr val="000000"/>
              </a:solidFill>
              <a:sym typeface="Wingdings"/>
            </a:endParaRPr>
          </a:p>
          <a:p>
            <a:pPr lvl="1"/>
            <a:r>
              <a:rPr lang="zh-CN" altLang="en-US" sz="1400">
                <a:solidFill>
                  <a:srgbClr val="000000"/>
                </a:solidFill>
                <a:sym typeface="Wingdings"/>
              </a:rPr>
              <a:t>像鸟一样的飞行  莱特兄弟发明飞机</a:t>
            </a:r>
            <a:endParaRPr lang="en-US" altLang="zh-CN" sz="1400">
              <a:solidFill>
                <a:srgbClr val="000000"/>
              </a:solidFill>
              <a:sym typeface="Wingdings"/>
            </a:endParaRPr>
          </a:p>
          <a:p>
            <a:r>
              <a:rPr lang="zh-CN" altLang="en-US" sz="1400">
                <a:solidFill>
                  <a:srgbClr val="000000"/>
                </a:solidFill>
                <a:sym typeface="Wingdings"/>
              </a:rPr>
              <a:t>模仿  创造</a:t>
            </a:r>
            <a:endParaRPr lang="en-US" altLang="zh-CN" sz="1400">
              <a:solidFill>
                <a:srgbClr val="000000"/>
              </a:solidFill>
              <a:sym typeface="Wingdings"/>
            </a:endParaRPr>
          </a:p>
          <a:p>
            <a:endParaRPr lang="zh-CN" altLang="en-US" sz="1400">
              <a:solidFill>
                <a:srgbClr val="000000"/>
              </a:solidFill>
            </a:endParaRPr>
          </a:p>
        </p:txBody>
      </p:sp>
    </p:spTree>
    <p:extLst>
      <p:ext uri="{BB962C8B-B14F-4D97-AF65-F5344CB8AC3E}">
        <p14:creationId xmlns:p14="http://schemas.microsoft.com/office/powerpoint/2010/main" val="2857486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kumimoji="1" lang="zh-CN" altLang="en-US">
                <a:solidFill>
                  <a:srgbClr val="FFFFFF"/>
                </a:solidFill>
              </a:rPr>
              <a:t>人工智能的未来</a:t>
            </a:r>
          </a:p>
        </p:txBody>
      </p:sp>
      <p:sp>
        <p:nvSpPr>
          <p:cNvPr id="4" name="Slide Number Placeholder 3"/>
          <p:cNvSpPr>
            <a:spLocks noGrp="1"/>
          </p:cNvSpPr>
          <p:nvPr>
            <p:ph type="sldNum" sz="quarter" idx="12"/>
          </p:nvPr>
        </p:nvSpPr>
        <p:spPr>
          <a:xfrm>
            <a:off x="8044665" y="6356350"/>
            <a:ext cx="470685" cy="365125"/>
          </a:xfrm>
        </p:spPr>
        <p:txBody>
          <a:bodyPr>
            <a:normAutofit/>
          </a:bodyPr>
          <a:lstStyle/>
          <a:p>
            <a:pPr>
              <a:spcAft>
                <a:spcPts val="600"/>
              </a:spcAft>
            </a:pPr>
            <a:fld id="{B51EACD6-A525-4B49-8009-7F09B4461B46}" type="slidenum">
              <a:rPr lang="en-US" sz="1000">
                <a:solidFill>
                  <a:prstClr val="black">
                    <a:tint val="75000"/>
                  </a:prstClr>
                </a:solidFill>
              </a:rPr>
              <a:pPr>
                <a:spcAft>
                  <a:spcPts val="600"/>
                </a:spcAft>
              </a:pPr>
              <a:t>31</a:t>
            </a:fld>
            <a:endParaRPr lang="en-US" sz="1000">
              <a:solidFill>
                <a:prstClr val="black">
                  <a:tint val="75000"/>
                </a:prstClr>
              </a:solidFill>
            </a:endParaRPr>
          </a:p>
        </p:txBody>
      </p:sp>
      <p:graphicFrame>
        <p:nvGraphicFramePr>
          <p:cNvPr id="6" name="Content Placeholder 2">
            <a:extLst>
              <a:ext uri="{FF2B5EF4-FFF2-40B4-BE49-F238E27FC236}">
                <a16:creationId xmlns:a16="http://schemas.microsoft.com/office/drawing/2014/main" id="{F7AD22E7-89C6-417B-A32F-D9FD01C8A3FF}"/>
              </a:ext>
            </a:extLst>
          </p:cNvPr>
          <p:cNvGraphicFramePr>
            <a:graphicFrameLocks noGrp="1"/>
          </p:cNvGraphicFramePr>
          <p:nvPr>
            <p:ph idx="1"/>
            <p:extLst>
              <p:ext uri="{D42A27DB-BD31-4B8C-83A1-F6EECF244321}">
                <p14:modId xmlns:p14="http://schemas.microsoft.com/office/powerpoint/2010/main" val="3144599316"/>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2957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kumimoji="1" lang="zh-CN" altLang="en-US">
                <a:solidFill>
                  <a:srgbClr val="FFFFFF"/>
                </a:solidFill>
              </a:rPr>
              <a:t>人工智能的未来</a:t>
            </a:r>
          </a:p>
        </p:txBody>
      </p:sp>
      <p:sp>
        <p:nvSpPr>
          <p:cNvPr id="3" name="Content Placeholder 2"/>
          <p:cNvSpPr>
            <a:spLocks noGrp="1"/>
          </p:cNvSpPr>
          <p:nvPr>
            <p:ph idx="1"/>
          </p:nvPr>
        </p:nvSpPr>
        <p:spPr>
          <a:xfrm>
            <a:off x="4567930" y="801866"/>
            <a:ext cx="3979563" cy="5230634"/>
          </a:xfrm>
        </p:spPr>
        <p:txBody>
          <a:bodyPr anchor="ctr">
            <a:normAutofit/>
          </a:bodyPr>
          <a:lstStyle/>
          <a:p>
            <a:r>
              <a:rPr kumimoji="1" lang="zh-CN" altLang="en-US">
                <a:solidFill>
                  <a:srgbClr val="000000"/>
                </a:solidFill>
              </a:rPr>
              <a:t>人工智能的发展在加速，部分原因是工业界应用的竞赛</a:t>
            </a:r>
            <a:endParaRPr kumimoji="1" lang="en-US" altLang="zh-CN">
              <a:solidFill>
                <a:srgbClr val="000000"/>
              </a:solidFill>
            </a:endParaRPr>
          </a:p>
          <a:p>
            <a:r>
              <a:rPr kumimoji="1" lang="zh-CN" altLang="en-US">
                <a:solidFill>
                  <a:srgbClr val="000000"/>
                </a:solidFill>
              </a:rPr>
              <a:t>性能一旦达到应用的最低标准后，每提高</a:t>
            </a:r>
            <a:r>
              <a:rPr kumimoji="1" lang="en-US" altLang="zh-CN">
                <a:solidFill>
                  <a:srgbClr val="000000"/>
                </a:solidFill>
              </a:rPr>
              <a:t>1%</a:t>
            </a:r>
            <a:r>
              <a:rPr kumimoji="1" lang="zh-CN" altLang="en-US">
                <a:solidFill>
                  <a:srgbClr val="000000"/>
                </a:solidFill>
              </a:rPr>
              <a:t>都能带来数十亿元的回报</a:t>
            </a:r>
            <a:endParaRPr kumimoji="1" lang="en-US" altLang="zh-CN">
              <a:solidFill>
                <a:srgbClr val="000000"/>
              </a:solidFill>
            </a:endParaRPr>
          </a:p>
          <a:p>
            <a:pPr lvl="1"/>
            <a:r>
              <a:rPr kumimoji="1" lang="zh-CN" altLang="en-US" sz="2100">
                <a:solidFill>
                  <a:srgbClr val="000000"/>
                </a:solidFill>
              </a:rPr>
              <a:t>语音识别</a:t>
            </a:r>
            <a:endParaRPr kumimoji="1" lang="en-US" altLang="zh-CN" sz="2100">
              <a:solidFill>
                <a:srgbClr val="000000"/>
              </a:solidFill>
            </a:endParaRPr>
          </a:p>
          <a:p>
            <a:pPr lvl="1"/>
            <a:r>
              <a:rPr kumimoji="1" lang="zh-CN" altLang="en-US" sz="2100">
                <a:solidFill>
                  <a:srgbClr val="000000"/>
                </a:solidFill>
              </a:rPr>
              <a:t>文字理解</a:t>
            </a:r>
            <a:endParaRPr kumimoji="1" lang="en-US" altLang="zh-CN" sz="2100">
              <a:solidFill>
                <a:srgbClr val="000000"/>
              </a:solidFill>
            </a:endParaRPr>
          </a:p>
          <a:p>
            <a:pPr lvl="1"/>
            <a:r>
              <a:rPr kumimoji="1" lang="zh-CN" altLang="en-US" sz="2100">
                <a:solidFill>
                  <a:srgbClr val="000000"/>
                </a:solidFill>
              </a:rPr>
              <a:t>物体识别</a:t>
            </a:r>
            <a:endParaRPr kumimoji="1" lang="en-US" altLang="zh-CN" sz="2100">
              <a:solidFill>
                <a:srgbClr val="000000"/>
              </a:solidFill>
            </a:endParaRPr>
          </a:p>
          <a:p>
            <a:pPr lvl="1"/>
            <a:r>
              <a:rPr kumimoji="1" lang="zh-CN" altLang="en-US" sz="2100">
                <a:solidFill>
                  <a:srgbClr val="000000"/>
                </a:solidFill>
              </a:rPr>
              <a:t>自动驾驶车辆，飞行器</a:t>
            </a:r>
            <a:endParaRPr kumimoji="1" lang="en-US" altLang="zh-CN" sz="2100">
              <a:solidFill>
                <a:srgbClr val="000000"/>
              </a:solidFill>
            </a:endParaRPr>
          </a:p>
          <a:p>
            <a:pPr lvl="1"/>
            <a:r>
              <a:rPr kumimoji="1" lang="zh-CN" altLang="en-US" sz="2100">
                <a:solidFill>
                  <a:srgbClr val="000000"/>
                </a:solidFill>
              </a:rPr>
              <a:t>民用机器人</a:t>
            </a: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B51EACD6-A525-4B49-8009-7F09B4461B46}" type="slidenum">
              <a:rPr lang="en-US">
                <a:solidFill>
                  <a:srgbClr val="898989"/>
                </a:solidFill>
              </a:rPr>
              <a:pPr>
                <a:spcAft>
                  <a:spcPts val="600"/>
                </a:spcAft>
              </a:pPr>
              <a:t>32</a:t>
            </a:fld>
            <a:endParaRPr lang="en-US">
              <a:solidFill>
                <a:srgbClr val="898989"/>
              </a:solidFill>
            </a:endParaRPr>
          </a:p>
        </p:txBody>
      </p:sp>
    </p:spTree>
    <p:extLst>
      <p:ext uri="{BB962C8B-B14F-4D97-AF65-F5344CB8AC3E}">
        <p14:creationId xmlns:p14="http://schemas.microsoft.com/office/powerpoint/2010/main" val="1885199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kumimoji="1" lang="zh-CN" altLang="en-US">
                <a:solidFill>
                  <a:srgbClr val="FFFFFF"/>
                </a:solidFill>
              </a:rPr>
              <a:t>人工智能的未来</a:t>
            </a:r>
            <a:r>
              <a:rPr kumimoji="1" lang="en-US" altLang="zh-CN">
                <a:solidFill>
                  <a:srgbClr val="FFFFFF"/>
                </a:solidFill>
              </a:rPr>
              <a:t>—</a:t>
            </a:r>
            <a:r>
              <a:rPr kumimoji="1" lang="zh-CN" altLang="en-US">
                <a:solidFill>
                  <a:srgbClr val="FFFFFF"/>
                </a:solidFill>
              </a:rPr>
              <a:t>超级人工智能</a:t>
            </a:r>
          </a:p>
        </p:txBody>
      </p:sp>
      <p:sp>
        <p:nvSpPr>
          <p:cNvPr id="23" name="Content Placeholder 2"/>
          <p:cNvSpPr>
            <a:spLocks noGrp="1"/>
          </p:cNvSpPr>
          <p:nvPr>
            <p:ph idx="1"/>
          </p:nvPr>
        </p:nvSpPr>
        <p:spPr>
          <a:xfrm>
            <a:off x="4567930" y="801866"/>
            <a:ext cx="3979563" cy="5230634"/>
          </a:xfrm>
        </p:spPr>
        <p:txBody>
          <a:bodyPr anchor="ctr">
            <a:normAutofit/>
          </a:bodyPr>
          <a:lstStyle/>
          <a:p>
            <a:r>
              <a:rPr kumimoji="1" lang="zh-CN" altLang="en-US" sz="1600">
                <a:solidFill>
                  <a:srgbClr val="000000"/>
                </a:solidFill>
              </a:rPr>
              <a:t>超越人的人工智能有可能实现</a:t>
            </a:r>
            <a:endParaRPr kumimoji="1" lang="en-US" altLang="zh-CN" sz="1600">
              <a:solidFill>
                <a:srgbClr val="000000"/>
              </a:solidFill>
            </a:endParaRPr>
          </a:p>
          <a:p>
            <a:pPr lvl="1"/>
            <a:r>
              <a:rPr kumimoji="1" lang="zh-CN" altLang="en-US" sz="1600">
                <a:solidFill>
                  <a:srgbClr val="000000"/>
                </a:solidFill>
              </a:rPr>
              <a:t>量子计算机可大幅提高计算能力</a:t>
            </a:r>
            <a:endParaRPr kumimoji="1" lang="en-US" altLang="zh-CN" sz="1600">
              <a:solidFill>
                <a:srgbClr val="000000"/>
              </a:solidFill>
            </a:endParaRPr>
          </a:p>
          <a:p>
            <a:pPr lvl="1"/>
            <a:r>
              <a:rPr kumimoji="1" lang="zh-CN" altLang="en-US" sz="1600">
                <a:solidFill>
                  <a:srgbClr val="000000"/>
                </a:solidFill>
              </a:rPr>
              <a:t>但并不是一个直接的目标</a:t>
            </a:r>
            <a:endParaRPr kumimoji="1" lang="en-US" altLang="zh-CN" sz="1600">
              <a:solidFill>
                <a:srgbClr val="000000"/>
              </a:solidFill>
            </a:endParaRPr>
          </a:p>
          <a:p>
            <a:r>
              <a:rPr kumimoji="1" lang="zh-CN" altLang="en-US" sz="1600">
                <a:solidFill>
                  <a:srgbClr val="000000"/>
                </a:solidFill>
              </a:rPr>
              <a:t>既有益处，也有忧虑</a:t>
            </a:r>
            <a:endParaRPr kumimoji="1" lang="en-US" altLang="zh-CN" sz="1600">
              <a:solidFill>
                <a:srgbClr val="000000"/>
              </a:solidFill>
            </a:endParaRPr>
          </a:p>
          <a:p>
            <a:pPr lvl="1"/>
            <a:r>
              <a:rPr kumimoji="1" lang="zh-CN" altLang="en-US" sz="1600">
                <a:solidFill>
                  <a:srgbClr val="000000"/>
                </a:solidFill>
              </a:rPr>
              <a:t>所有人类文明都来自于智能</a:t>
            </a:r>
            <a:endParaRPr kumimoji="1" lang="en-US" altLang="zh-CN" sz="1600">
              <a:solidFill>
                <a:srgbClr val="000000"/>
              </a:solidFill>
            </a:endParaRPr>
          </a:p>
          <a:p>
            <a:pPr lvl="1"/>
            <a:r>
              <a:rPr kumimoji="1" lang="zh-CN" altLang="en-US" sz="1600">
                <a:solidFill>
                  <a:srgbClr val="000000"/>
                </a:solidFill>
              </a:rPr>
              <a:t>有可能超越人类理解和控制（电影</a:t>
            </a:r>
            <a:r>
              <a:rPr kumimoji="1" lang="zh-CN" altLang="zh-CN" sz="1600">
                <a:solidFill>
                  <a:srgbClr val="000000"/>
                </a:solidFill>
              </a:rPr>
              <a:t>“</a:t>
            </a:r>
            <a:r>
              <a:rPr kumimoji="1" lang="en-US" altLang="zh-CN" sz="1600">
                <a:solidFill>
                  <a:srgbClr val="000000"/>
                </a:solidFill>
              </a:rPr>
              <a:t>Transcendence</a:t>
            </a:r>
            <a:r>
              <a:rPr kumimoji="1" lang="zh-CN" altLang="en-US" sz="1600">
                <a:solidFill>
                  <a:srgbClr val="000000"/>
                </a:solidFill>
              </a:rPr>
              <a:t>”（超验骇客）提示的）</a:t>
            </a:r>
            <a:endParaRPr kumimoji="1" lang="en-US" altLang="zh-CN" sz="1600">
              <a:solidFill>
                <a:srgbClr val="000000"/>
              </a:solidFill>
            </a:endParaRPr>
          </a:p>
          <a:p>
            <a:r>
              <a:rPr kumimoji="1" lang="zh-CN" altLang="en-US" sz="1600">
                <a:solidFill>
                  <a:srgbClr val="000000"/>
                </a:solidFill>
              </a:rPr>
              <a:t>超级人工智能在当今难以实现</a:t>
            </a:r>
            <a:endParaRPr kumimoji="1" lang="en-US" altLang="zh-CN" sz="1600">
              <a:solidFill>
                <a:srgbClr val="000000"/>
              </a:solidFill>
            </a:endParaRPr>
          </a:p>
          <a:p>
            <a:pPr lvl="1"/>
            <a:r>
              <a:rPr kumimoji="1" lang="zh-CN" altLang="en-US" sz="1600">
                <a:solidFill>
                  <a:srgbClr val="000000"/>
                </a:solidFill>
              </a:rPr>
              <a:t>计算能力的提升和让一个机器有意识之间没有关系</a:t>
            </a:r>
            <a:endParaRPr kumimoji="1" lang="en-US" altLang="zh-CN" sz="1600">
              <a:solidFill>
                <a:srgbClr val="000000"/>
              </a:solidFill>
            </a:endParaRPr>
          </a:p>
          <a:p>
            <a:pPr lvl="1"/>
            <a:r>
              <a:rPr kumimoji="1" lang="zh-CN" altLang="en-US" sz="1600">
                <a:solidFill>
                  <a:srgbClr val="000000"/>
                </a:solidFill>
              </a:rPr>
              <a:t>研究人大脑机制还处在初级阶段</a:t>
            </a:r>
            <a:endParaRPr kumimoji="1" lang="en-US" altLang="zh-CN" sz="1600">
              <a:solidFill>
                <a:srgbClr val="000000"/>
              </a:solidFill>
            </a:endParaRPr>
          </a:p>
          <a:p>
            <a:r>
              <a:rPr kumimoji="1" lang="zh-CN" altLang="en-US" sz="1600">
                <a:solidFill>
                  <a:srgbClr val="000000"/>
                </a:solidFill>
              </a:rPr>
              <a:t>引发人工智能科学家预先思考</a:t>
            </a:r>
            <a:endParaRPr kumimoji="1" lang="en-US" altLang="zh-CN" sz="1600">
              <a:solidFill>
                <a:srgbClr val="000000"/>
              </a:solidFill>
            </a:endParaRPr>
          </a:p>
          <a:p>
            <a:pPr lvl="1"/>
            <a:r>
              <a:rPr kumimoji="1" lang="zh-CN" altLang="en-US" sz="1600">
                <a:solidFill>
                  <a:srgbClr val="000000"/>
                </a:solidFill>
              </a:rPr>
              <a:t>类似思考存在于其他领域，例如核物理，基因工程。</a:t>
            </a:r>
            <a:endParaRPr kumimoji="1" lang="en-US" altLang="zh-CN" sz="1600">
              <a:solidFill>
                <a:srgbClr val="000000"/>
              </a:solidFill>
            </a:endParaRPr>
          </a:p>
          <a:p>
            <a:pPr lvl="1"/>
            <a:r>
              <a:rPr kumimoji="1" lang="zh-CN" altLang="en-US" sz="1600">
                <a:solidFill>
                  <a:srgbClr val="000000"/>
                </a:solidFill>
              </a:rPr>
              <a:t>发挥有利的一面，避免不利的一面。</a:t>
            </a:r>
            <a:endParaRPr kumimoji="1" lang="en-US" altLang="zh-CN" sz="1600">
              <a:solidFill>
                <a:srgbClr val="000000"/>
              </a:solidFill>
            </a:endParaRPr>
          </a:p>
          <a:p>
            <a:pPr lvl="1"/>
            <a:r>
              <a:rPr kumimoji="1" lang="zh-CN" altLang="en-US" sz="1600">
                <a:solidFill>
                  <a:srgbClr val="000000"/>
                </a:solidFill>
              </a:rPr>
              <a:t>这一代所面临的挑战！</a:t>
            </a:r>
            <a:endParaRPr kumimoji="1" lang="en-US" altLang="zh-CN" sz="1600">
              <a:solidFill>
                <a:srgbClr val="000000"/>
              </a:solidFill>
            </a:endParaRPr>
          </a:p>
          <a:p>
            <a:pPr lvl="1"/>
            <a:endParaRPr kumimoji="1" lang="en-US" altLang="zh-CN" sz="1600">
              <a:solidFill>
                <a:srgbClr val="000000"/>
              </a:solidFill>
            </a:endParaRPr>
          </a:p>
          <a:p>
            <a:endParaRPr kumimoji="1" lang="en-US" altLang="zh-CN" sz="1600">
              <a:solidFill>
                <a:srgbClr val="000000"/>
              </a:solidFill>
            </a:endParaRPr>
          </a:p>
          <a:p>
            <a:endParaRPr kumimoji="1" lang="zh-CN" altLang="en-US" sz="160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B51EACD6-A525-4B49-8009-7F09B4461B46}" type="slidenum">
              <a:rPr lang="en-US">
                <a:solidFill>
                  <a:srgbClr val="898989"/>
                </a:solidFill>
              </a:rPr>
              <a:pPr>
                <a:spcAft>
                  <a:spcPts val="600"/>
                </a:spcAft>
              </a:pPr>
              <a:t>33</a:t>
            </a:fld>
            <a:endParaRPr lang="en-US">
              <a:solidFill>
                <a:srgbClr val="898989"/>
              </a:solidFill>
            </a:endParaRPr>
          </a:p>
        </p:txBody>
      </p:sp>
    </p:spTree>
    <p:extLst>
      <p:ext uri="{BB962C8B-B14F-4D97-AF65-F5344CB8AC3E}">
        <p14:creationId xmlns:p14="http://schemas.microsoft.com/office/powerpoint/2010/main" val="334775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8229600" cy="990600"/>
          </a:xfrm>
        </p:spPr>
        <p:txBody>
          <a:bodyPr/>
          <a:lstStyle/>
          <a:p>
            <a:r>
              <a:rPr kumimoji="1" lang="zh-CN" altLang="en-US" dirty="0"/>
              <a:t>课程网页</a:t>
            </a:r>
          </a:p>
        </p:txBody>
      </p:sp>
      <p:sp>
        <p:nvSpPr>
          <p:cNvPr id="3" name="Content Placeholder 2"/>
          <p:cNvSpPr>
            <a:spLocks noGrp="1"/>
          </p:cNvSpPr>
          <p:nvPr>
            <p:ph idx="1"/>
          </p:nvPr>
        </p:nvSpPr>
        <p:spPr>
          <a:xfrm>
            <a:off x="457200" y="2426208"/>
            <a:ext cx="8229600" cy="4050792"/>
          </a:xfrm>
        </p:spPr>
        <p:txBody>
          <a:bodyPr/>
          <a:lstStyle/>
          <a:p>
            <a:r>
              <a:rPr kumimoji="1" lang="zh-CN" altLang="en-US" dirty="0"/>
              <a:t>课程网页：</a:t>
            </a:r>
            <a:r>
              <a:rPr kumimoji="1" lang="en-US" altLang="zh-CN" sz="2800" dirty="0"/>
              <a:t>qiqi789.github.io/teaching/AI/</a:t>
            </a:r>
          </a:p>
          <a:p>
            <a:r>
              <a:rPr kumimoji="1" lang="zh-CN" altLang="en-US" dirty="0"/>
              <a:t>浏览课程内容 </a:t>
            </a:r>
            <a:r>
              <a:rPr kumimoji="1" lang="zh-CN" altLang="en-US" sz="2800" dirty="0"/>
              <a:t>（</a:t>
            </a:r>
            <a:r>
              <a:rPr kumimoji="1" lang="en-US" altLang="zh-CN" sz="2800" dirty="0">
                <a:hlinkClick r:id="rId2"/>
              </a:rPr>
              <a:t>http://qiqi789.github.io/teaching/AI/</a:t>
            </a:r>
            <a:r>
              <a:rPr kumimoji="1" lang="zh-CN" altLang="en-US" sz="2800" dirty="0"/>
              <a:t>）</a:t>
            </a:r>
            <a:endParaRPr kumimoji="1" lang="en-US" altLang="zh-CN" sz="2800" dirty="0"/>
          </a:p>
          <a:p>
            <a:endParaRPr kumimoji="1" lang="en-US" altLang="zh-CN" sz="2800" dirty="0"/>
          </a:p>
          <a:p>
            <a:r>
              <a:rPr kumimoji="1" lang="zh-CN" altLang="en-US" sz="2800" dirty="0"/>
              <a:t>网络教学平台</a:t>
            </a:r>
            <a:endParaRPr kumimoji="1" lang="en-US" altLang="zh-CN" sz="2800" dirty="0"/>
          </a:p>
          <a:p>
            <a:pPr lvl="1"/>
            <a:r>
              <a:rPr kumimoji="1" lang="en-US" altLang="zh-CN" sz="2500" dirty="0">
                <a:hlinkClick r:id="rId3"/>
              </a:rPr>
              <a:t>http://jxpt.hainu.edu.cn/meol/jpk/course/layout/newpage/index.jsp?courseId=20760</a:t>
            </a:r>
            <a:endParaRPr kumimoji="1" lang="en-US" altLang="zh-CN" sz="2500" dirty="0"/>
          </a:p>
          <a:p>
            <a:pPr lvl="1"/>
            <a:endParaRPr kumimoji="1" lang="zh-CN" altLang="en-US" sz="2500" dirty="0"/>
          </a:p>
        </p:txBody>
      </p:sp>
      <p:sp>
        <p:nvSpPr>
          <p:cNvPr id="4" name="Slide Number Placeholder 3"/>
          <p:cNvSpPr>
            <a:spLocks noGrp="1"/>
          </p:cNvSpPr>
          <p:nvPr>
            <p:ph type="sldNum" sz="quarter" idx="12"/>
          </p:nvPr>
        </p:nvSpPr>
        <p:spPr/>
        <p:txBody>
          <a:bodyPr/>
          <a:lstStyle/>
          <a:p>
            <a:fld id="{B51EACD6-A525-4B49-8009-7F09B4461B46}" type="slidenum">
              <a:rPr lang="en-US" smtClean="0"/>
              <a:pPr/>
              <a:t>4</a:t>
            </a:fld>
            <a:endParaRPr lang="en-US"/>
          </a:p>
        </p:txBody>
      </p:sp>
    </p:spTree>
    <p:extLst>
      <p:ext uri="{BB962C8B-B14F-4D97-AF65-F5344CB8AC3E}">
        <p14:creationId xmlns:p14="http://schemas.microsoft.com/office/powerpoint/2010/main" val="129704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283413"/>
              </p:ext>
            </p:extLst>
          </p:nvPr>
        </p:nvGraphicFramePr>
        <p:xfrm>
          <a:off x="769761" y="101599"/>
          <a:ext cx="7922683" cy="6756390"/>
        </p:xfrm>
        <a:graphic>
          <a:graphicData uri="http://schemas.openxmlformats.org/drawingml/2006/table">
            <a:tbl>
              <a:tblPr>
                <a:tableStyleId>{5C22544A-7EE6-4342-B048-85BDC9FD1C3A}</a:tableStyleId>
              </a:tblPr>
              <a:tblGrid>
                <a:gridCol w="1812798">
                  <a:extLst>
                    <a:ext uri="{9D8B030D-6E8A-4147-A177-3AD203B41FA5}">
                      <a16:colId xmlns:a16="http://schemas.microsoft.com/office/drawing/2014/main" val="20000"/>
                    </a:ext>
                  </a:extLst>
                </a:gridCol>
                <a:gridCol w="3832947">
                  <a:extLst>
                    <a:ext uri="{9D8B030D-6E8A-4147-A177-3AD203B41FA5}">
                      <a16:colId xmlns:a16="http://schemas.microsoft.com/office/drawing/2014/main" val="20001"/>
                    </a:ext>
                  </a:extLst>
                </a:gridCol>
                <a:gridCol w="2276938">
                  <a:extLst>
                    <a:ext uri="{9D8B030D-6E8A-4147-A177-3AD203B41FA5}">
                      <a16:colId xmlns:a16="http://schemas.microsoft.com/office/drawing/2014/main" val="20002"/>
                    </a:ext>
                  </a:extLst>
                </a:gridCol>
              </a:tblGrid>
              <a:tr h="450426">
                <a:tc>
                  <a:txBody>
                    <a:bodyPr/>
                    <a:lstStyle/>
                    <a:p>
                      <a:pPr algn="just">
                        <a:spcAft>
                          <a:spcPts val="0"/>
                        </a:spcAft>
                        <a:tabLst>
                          <a:tab pos="170180" algn="l"/>
                        </a:tabLst>
                      </a:pPr>
                      <a:r>
                        <a:rPr lang="zh-CN" sz="1600" kern="100">
                          <a:effectLst/>
                        </a:rPr>
                        <a:t>第</a:t>
                      </a:r>
                      <a:r>
                        <a:rPr lang="en-US" sz="1600" kern="100">
                          <a:effectLst/>
                        </a:rPr>
                        <a:t>1</a:t>
                      </a:r>
                      <a:r>
                        <a:rPr lang="zh-CN" sz="1600" kern="100">
                          <a:effectLst/>
                        </a:rPr>
                        <a:t>章</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zh-CN" sz="1600" kern="100" dirty="0">
                          <a:effectLst/>
                        </a:rPr>
                        <a:t>人工智能简介</a:t>
                      </a:r>
                      <a:endParaRPr lang="en-US" sz="2000" kern="100" dirty="0">
                        <a:effectLst/>
                        <a:latin typeface="Times New Roman" charset="0"/>
                        <a:ea typeface="宋体" charset="-122"/>
                      </a:endParaRPr>
                    </a:p>
                  </a:txBody>
                  <a:tcPr marL="68580" marR="68580" marT="0" marB="0"/>
                </a:tc>
                <a:tc>
                  <a:txBody>
                    <a:bodyPr/>
                    <a:lstStyle/>
                    <a:p>
                      <a:pPr algn="just">
                        <a:spcAft>
                          <a:spcPts val="0"/>
                        </a:spcAft>
                        <a:tabLst>
                          <a:tab pos="170180" algn="l"/>
                        </a:tabLst>
                      </a:pPr>
                      <a:r>
                        <a:rPr lang="en-US" sz="1800" kern="100" dirty="0">
                          <a:effectLst/>
                        </a:rPr>
                        <a:t>3</a:t>
                      </a:r>
                      <a:endParaRPr lang="en-US" sz="1400" kern="100" dirty="0">
                        <a:effectLst/>
                        <a:latin typeface="Times New Roman" charset="0"/>
                        <a:ea typeface="宋体" charset="-122"/>
                      </a:endParaRPr>
                    </a:p>
                  </a:txBody>
                  <a:tcPr marL="68580" marR="68580" marT="0" marB="0"/>
                </a:tc>
                <a:extLst>
                  <a:ext uri="{0D108BD9-81ED-4DB2-BD59-A6C34878D82A}">
                    <a16:rowId xmlns:a16="http://schemas.microsoft.com/office/drawing/2014/main" val="10000"/>
                  </a:ext>
                </a:extLst>
              </a:tr>
              <a:tr h="450426">
                <a:tc>
                  <a:txBody>
                    <a:bodyPr/>
                    <a:lstStyle/>
                    <a:p>
                      <a:pPr algn="just">
                        <a:spcAft>
                          <a:spcPts val="0"/>
                        </a:spcAft>
                        <a:tabLst>
                          <a:tab pos="170180" algn="l"/>
                        </a:tabLst>
                      </a:pPr>
                      <a:r>
                        <a:rPr lang="zh-CN" sz="1600" kern="100">
                          <a:effectLst/>
                        </a:rPr>
                        <a:t>第</a:t>
                      </a:r>
                      <a:r>
                        <a:rPr lang="en-US" sz="1600" kern="100">
                          <a:effectLst/>
                        </a:rPr>
                        <a:t>2</a:t>
                      </a:r>
                      <a:r>
                        <a:rPr lang="zh-CN" sz="1600" kern="100">
                          <a:effectLst/>
                        </a:rPr>
                        <a:t>章</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zh-CN" sz="1600" kern="100">
                          <a:effectLst/>
                        </a:rPr>
                        <a:t>智能行为体和环境</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en-US" sz="1800" kern="100">
                          <a:effectLst/>
                        </a:rPr>
                        <a:t>3</a:t>
                      </a:r>
                      <a:endParaRPr lang="en-US" sz="1400" kern="100">
                        <a:effectLst/>
                        <a:latin typeface="Times New Roman" charset="0"/>
                        <a:ea typeface="宋体" charset="-122"/>
                      </a:endParaRPr>
                    </a:p>
                  </a:txBody>
                  <a:tcPr marL="68580" marR="68580" marT="0" marB="0"/>
                </a:tc>
                <a:extLst>
                  <a:ext uri="{0D108BD9-81ED-4DB2-BD59-A6C34878D82A}">
                    <a16:rowId xmlns:a16="http://schemas.microsoft.com/office/drawing/2014/main" val="10001"/>
                  </a:ext>
                </a:extLst>
              </a:tr>
              <a:tr h="450426">
                <a:tc>
                  <a:txBody>
                    <a:bodyPr/>
                    <a:lstStyle/>
                    <a:p>
                      <a:pPr algn="just">
                        <a:spcAft>
                          <a:spcPts val="0"/>
                        </a:spcAft>
                        <a:tabLst>
                          <a:tab pos="170180" algn="l"/>
                        </a:tabLst>
                      </a:pPr>
                      <a:r>
                        <a:rPr lang="zh-CN" sz="1600" kern="100">
                          <a:effectLst/>
                        </a:rPr>
                        <a:t>第</a:t>
                      </a:r>
                      <a:r>
                        <a:rPr lang="en-US" sz="1600" kern="100">
                          <a:effectLst/>
                        </a:rPr>
                        <a:t>3</a:t>
                      </a:r>
                      <a:r>
                        <a:rPr lang="zh-CN" sz="1600" kern="100">
                          <a:effectLst/>
                        </a:rPr>
                        <a:t>章</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zh-CN" sz="1600" kern="100">
                          <a:effectLst/>
                        </a:rPr>
                        <a:t>基础搜索法和启发式搜索法</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en-US" sz="1800" kern="100">
                          <a:effectLst/>
                        </a:rPr>
                        <a:t>4</a:t>
                      </a:r>
                      <a:endParaRPr lang="en-US" sz="1400" kern="100">
                        <a:effectLst/>
                        <a:latin typeface="Times New Roman" charset="0"/>
                        <a:ea typeface="宋体" charset="-122"/>
                      </a:endParaRPr>
                    </a:p>
                  </a:txBody>
                  <a:tcPr marL="68580" marR="68580" marT="0" marB="0"/>
                </a:tc>
                <a:extLst>
                  <a:ext uri="{0D108BD9-81ED-4DB2-BD59-A6C34878D82A}">
                    <a16:rowId xmlns:a16="http://schemas.microsoft.com/office/drawing/2014/main" val="10002"/>
                  </a:ext>
                </a:extLst>
              </a:tr>
              <a:tr h="450426">
                <a:tc>
                  <a:txBody>
                    <a:bodyPr/>
                    <a:lstStyle/>
                    <a:p>
                      <a:pPr algn="just">
                        <a:spcAft>
                          <a:spcPts val="0"/>
                        </a:spcAft>
                        <a:tabLst>
                          <a:tab pos="170180" algn="l"/>
                        </a:tabLst>
                      </a:pPr>
                      <a:r>
                        <a:rPr lang="zh-CN" sz="1600" kern="100">
                          <a:effectLst/>
                        </a:rPr>
                        <a:t>第</a:t>
                      </a:r>
                      <a:r>
                        <a:rPr lang="en-US" sz="1600" kern="100">
                          <a:effectLst/>
                        </a:rPr>
                        <a:t>4</a:t>
                      </a:r>
                      <a:r>
                        <a:rPr lang="zh-CN" sz="1600" kern="100">
                          <a:effectLst/>
                        </a:rPr>
                        <a:t>章</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zh-CN" sz="1600" kern="100">
                          <a:effectLst/>
                        </a:rPr>
                        <a:t>局部搜索和不确定搜索</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en-US" sz="1800" kern="100">
                          <a:effectLst/>
                        </a:rPr>
                        <a:t>3</a:t>
                      </a:r>
                      <a:endParaRPr lang="en-US" sz="1400" kern="100">
                        <a:effectLst/>
                        <a:latin typeface="Times New Roman" charset="0"/>
                        <a:ea typeface="宋体" charset="-122"/>
                      </a:endParaRPr>
                    </a:p>
                  </a:txBody>
                  <a:tcPr marL="68580" marR="68580" marT="0" marB="0"/>
                </a:tc>
                <a:extLst>
                  <a:ext uri="{0D108BD9-81ED-4DB2-BD59-A6C34878D82A}">
                    <a16:rowId xmlns:a16="http://schemas.microsoft.com/office/drawing/2014/main" val="10003"/>
                  </a:ext>
                </a:extLst>
              </a:tr>
              <a:tr h="450426">
                <a:tc>
                  <a:txBody>
                    <a:bodyPr/>
                    <a:lstStyle/>
                    <a:p>
                      <a:pPr algn="just">
                        <a:spcAft>
                          <a:spcPts val="0"/>
                        </a:spcAft>
                        <a:tabLst>
                          <a:tab pos="170180" algn="l"/>
                        </a:tabLst>
                      </a:pPr>
                      <a:r>
                        <a:rPr lang="zh-CN" sz="1600" kern="100">
                          <a:effectLst/>
                        </a:rPr>
                        <a:t>第</a:t>
                      </a:r>
                      <a:r>
                        <a:rPr lang="en-US" sz="1600" kern="100">
                          <a:effectLst/>
                        </a:rPr>
                        <a:t>5</a:t>
                      </a:r>
                      <a:r>
                        <a:rPr lang="zh-CN" sz="1600" kern="100">
                          <a:effectLst/>
                        </a:rPr>
                        <a:t>章</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zh-CN" sz="1600" kern="100">
                          <a:effectLst/>
                        </a:rPr>
                        <a:t>博弈问题</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en-US" sz="1800" kern="100">
                          <a:effectLst/>
                        </a:rPr>
                        <a:t>4</a:t>
                      </a:r>
                      <a:endParaRPr lang="en-US" sz="1400" kern="100">
                        <a:effectLst/>
                        <a:latin typeface="Times New Roman" charset="0"/>
                        <a:ea typeface="宋体" charset="-122"/>
                      </a:endParaRPr>
                    </a:p>
                  </a:txBody>
                  <a:tcPr marL="68580" marR="68580" marT="0" marB="0"/>
                </a:tc>
                <a:extLst>
                  <a:ext uri="{0D108BD9-81ED-4DB2-BD59-A6C34878D82A}">
                    <a16:rowId xmlns:a16="http://schemas.microsoft.com/office/drawing/2014/main" val="10004"/>
                  </a:ext>
                </a:extLst>
              </a:tr>
              <a:tr h="450426">
                <a:tc>
                  <a:txBody>
                    <a:bodyPr/>
                    <a:lstStyle/>
                    <a:p>
                      <a:pPr algn="just">
                        <a:spcAft>
                          <a:spcPts val="0"/>
                        </a:spcAft>
                        <a:tabLst>
                          <a:tab pos="170180" algn="l"/>
                        </a:tabLst>
                      </a:pPr>
                      <a:r>
                        <a:rPr lang="zh-CN" sz="1600" kern="100">
                          <a:effectLst/>
                        </a:rPr>
                        <a:t>第</a:t>
                      </a:r>
                      <a:r>
                        <a:rPr lang="en-US" sz="1600" kern="100">
                          <a:effectLst/>
                        </a:rPr>
                        <a:t>6</a:t>
                      </a:r>
                      <a:r>
                        <a:rPr lang="zh-CN" sz="1600" kern="100">
                          <a:effectLst/>
                        </a:rPr>
                        <a:t>章</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zh-CN" sz="1600" kern="100">
                          <a:effectLst/>
                        </a:rPr>
                        <a:t>约束满足问题</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en-US" sz="1800" kern="100">
                          <a:effectLst/>
                        </a:rPr>
                        <a:t>3</a:t>
                      </a:r>
                      <a:endParaRPr lang="en-US" sz="1400" kern="100">
                        <a:effectLst/>
                        <a:latin typeface="Times New Roman" charset="0"/>
                        <a:ea typeface="宋体" charset="-122"/>
                      </a:endParaRPr>
                    </a:p>
                  </a:txBody>
                  <a:tcPr marL="68580" marR="68580" marT="0" marB="0"/>
                </a:tc>
                <a:extLst>
                  <a:ext uri="{0D108BD9-81ED-4DB2-BD59-A6C34878D82A}">
                    <a16:rowId xmlns:a16="http://schemas.microsoft.com/office/drawing/2014/main" val="10005"/>
                  </a:ext>
                </a:extLst>
              </a:tr>
              <a:tr h="450426">
                <a:tc>
                  <a:txBody>
                    <a:bodyPr/>
                    <a:lstStyle/>
                    <a:p>
                      <a:pPr algn="just">
                        <a:spcAft>
                          <a:spcPts val="0"/>
                        </a:spcAft>
                        <a:tabLst>
                          <a:tab pos="170180" algn="l"/>
                        </a:tabLst>
                      </a:pPr>
                      <a:r>
                        <a:rPr lang="zh-CN" sz="1600" kern="100">
                          <a:effectLst/>
                        </a:rPr>
                        <a:t>第</a:t>
                      </a:r>
                      <a:r>
                        <a:rPr lang="en-US" sz="1600" kern="100">
                          <a:effectLst/>
                        </a:rPr>
                        <a:t>7</a:t>
                      </a:r>
                      <a:r>
                        <a:rPr lang="zh-CN" sz="1600" kern="100">
                          <a:effectLst/>
                        </a:rPr>
                        <a:t>章</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zh-CN" sz="1600" kern="100">
                          <a:effectLst/>
                        </a:rPr>
                        <a:t>命题逻辑和基于逻辑的智能体</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en-US" sz="1800" kern="100">
                          <a:effectLst/>
                        </a:rPr>
                        <a:t>3</a:t>
                      </a:r>
                      <a:endParaRPr lang="en-US" sz="1400" kern="100">
                        <a:effectLst/>
                        <a:latin typeface="Times New Roman" charset="0"/>
                        <a:ea typeface="宋体" charset="-122"/>
                      </a:endParaRPr>
                    </a:p>
                  </a:txBody>
                  <a:tcPr marL="68580" marR="68580" marT="0" marB="0"/>
                </a:tc>
                <a:extLst>
                  <a:ext uri="{0D108BD9-81ED-4DB2-BD59-A6C34878D82A}">
                    <a16:rowId xmlns:a16="http://schemas.microsoft.com/office/drawing/2014/main" val="10006"/>
                  </a:ext>
                </a:extLst>
              </a:tr>
              <a:tr h="450426">
                <a:tc>
                  <a:txBody>
                    <a:bodyPr/>
                    <a:lstStyle/>
                    <a:p>
                      <a:pPr algn="just">
                        <a:spcAft>
                          <a:spcPts val="0"/>
                        </a:spcAft>
                        <a:tabLst>
                          <a:tab pos="170180" algn="l"/>
                        </a:tabLst>
                      </a:pPr>
                      <a:r>
                        <a:rPr lang="zh-CN" sz="1600" kern="100">
                          <a:effectLst/>
                        </a:rPr>
                        <a:t>第</a:t>
                      </a:r>
                      <a:r>
                        <a:rPr lang="en-US" sz="1600" kern="100">
                          <a:effectLst/>
                        </a:rPr>
                        <a:t>13</a:t>
                      </a:r>
                      <a:r>
                        <a:rPr lang="zh-CN" sz="1600" kern="100">
                          <a:effectLst/>
                        </a:rPr>
                        <a:t>章</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zh-CN" sz="1600" kern="100">
                          <a:effectLst/>
                        </a:rPr>
                        <a:t>概率</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en-US" sz="1800" kern="100">
                          <a:effectLst/>
                        </a:rPr>
                        <a:t>3</a:t>
                      </a:r>
                      <a:endParaRPr lang="en-US" sz="1400" kern="100">
                        <a:effectLst/>
                        <a:latin typeface="Times New Roman" charset="0"/>
                        <a:ea typeface="宋体" charset="-122"/>
                      </a:endParaRPr>
                    </a:p>
                  </a:txBody>
                  <a:tcPr marL="68580" marR="68580" marT="0" marB="0"/>
                </a:tc>
                <a:extLst>
                  <a:ext uri="{0D108BD9-81ED-4DB2-BD59-A6C34878D82A}">
                    <a16:rowId xmlns:a16="http://schemas.microsoft.com/office/drawing/2014/main" val="10007"/>
                  </a:ext>
                </a:extLst>
              </a:tr>
              <a:tr h="450426">
                <a:tc>
                  <a:txBody>
                    <a:bodyPr/>
                    <a:lstStyle/>
                    <a:p>
                      <a:pPr algn="just">
                        <a:spcAft>
                          <a:spcPts val="0"/>
                        </a:spcAft>
                        <a:tabLst>
                          <a:tab pos="170180" algn="l"/>
                        </a:tabLst>
                      </a:pPr>
                      <a:r>
                        <a:rPr lang="zh-CN" sz="1600" kern="100">
                          <a:effectLst/>
                        </a:rPr>
                        <a:t>第</a:t>
                      </a:r>
                      <a:r>
                        <a:rPr lang="en-US" sz="1600" kern="100">
                          <a:effectLst/>
                        </a:rPr>
                        <a:t>14</a:t>
                      </a:r>
                      <a:r>
                        <a:rPr lang="zh-CN" sz="1600" kern="100">
                          <a:effectLst/>
                        </a:rPr>
                        <a:t>章</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zh-CN" sz="1600" kern="100">
                          <a:effectLst/>
                        </a:rPr>
                        <a:t>贝叶斯网络及其推理</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en-US" sz="1800" kern="100">
                          <a:effectLst/>
                        </a:rPr>
                        <a:t>3</a:t>
                      </a:r>
                      <a:endParaRPr lang="en-US" sz="1400" kern="100">
                        <a:effectLst/>
                        <a:latin typeface="Times New Roman" charset="0"/>
                        <a:ea typeface="宋体" charset="-122"/>
                      </a:endParaRPr>
                    </a:p>
                  </a:txBody>
                  <a:tcPr marL="68580" marR="68580" marT="0" marB="0"/>
                </a:tc>
                <a:extLst>
                  <a:ext uri="{0D108BD9-81ED-4DB2-BD59-A6C34878D82A}">
                    <a16:rowId xmlns:a16="http://schemas.microsoft.com/office/drawing/2014/main" val="10008"/>
                  </a:ext>
                </a:extLst>
              </a:tr>
              <a:tr h="450426">
                <a:tc>
                  <a:txBody>
                    <a:bodyPr/>
                    <a:lstStyle/>
                    <a:p>
                      <a:pPr algn="just">
                        <a:spcAft>
                          <a:spcPts val="0"/>
                        </a:spcAft>
                        <a:tabLst>
                          <a:tab pos="170180" algn="l"/>
                        </a:tabLst>
                      </a:pPr>
                      <a:r>
                        <a:rPr lang="zh-CN" sz="1600" kern="100">
                          <a:effectLst/>
                        </a:rPr>
                        <a:t>第</a:t>
                      </a:r>
                      <a:r>
                        <a:rPr lang="en-US" sz="1600" kern="100">
                          <a:effectLst/>
                        </a:rPr>
                        <a:t>15</a:t>
                      </a:r>
                      <a:r>
                        <a:rPr lang="zh-CN" sz="1600" kern="100">
                          <a:effectLst/>
                        </a:rPr>
                        <a:t>章</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zh-CN" sz="1600" kern="100">
                          <a:effectLst/>
                        </a:rPr>
                        <a:t>马科夫模型</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en-US" sz="1800" kern="100">
                          <a:effectLst/>
                        </a:rPr>
                        <a:t>3</a:t>
                      </a:r>
                      <a:endParaRPr lang="en-US" sz="1400" kern="100">
                        <a:effectLst/>
                        <a:latin typeface="Times New Roman" charset="0"/>
                        <a:ea typeface="宋体" charset="-122"/>
                      </a:endParaRPr>
                    </a:p>
                  </a:txBody>
                  <a:tcPr marL="68580" marR="68580" marT="0" marB="0"/>
                </a:tc>
                <a:extLst>
                  <a:ext uri="{0D108BD9-81ED-4DB2-BD59-A6C34878D82A}">
                    <a16:rowId xmlns:a16="http://schemas.microsoft.com/office/drawing/2014/main" val="10009"/>
                  </a:ext>
                </a:extLst>
              </a:tr>
              <a:tr h="450426">
                <a:tc>
                  <a:txBody>
                    <a:bodyPr/>
                    <a:lstStyle/>
                    <a:p>
                      <a:pPr algn="just">
                        <a:spcAft>
                          <a:spcPts val="0"/>
                        </a:spcAft>
                        <a:tabLst>
                          <a:tab pos="170180" algn="l"/>
                        </a:tabLst>
                      </a:pPr>
                      <a:r>
                        <a:rPr lang="zh-CN" sz="1600" kern="100">
                          <a:effectLst/>
                        </a:rPr>
                        <a:t>第</a:t>
                      </a:r>
                      <a:r>
                        <a:rPr lang="en-US" sz="1600" kern="100">
                          <a:effectLst/>
                        </a:rPr>
                        <a:t>16</a:t>
                      </a:r>
                      <a:r>
                        <a:rPr lang="zh-CN" sz="1600" kern="100">
                          <a:effectLst/>
                        </a:rPr>
                        <a:t>章</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zh-CN" sz="1600" kern="100">
                          <a:effectLst/>
                        </a:rPr>
                        <a:t>决策原理和马科夫决策过程</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en-US" sz="1800" kern="100">
                          <a:effectLst/>
                        </a:rPr>
                        <a:t>2</a:t>
                      </a:r>
                      <a:endParaRPr lang="en-US" sz="1400" kern="100">
                        <a:effectLst/>
                        <a:latin typeface="Times New Roman" charset="0"/>
                        <a:ea typeface="宋体" charset="-122"/>
                      </a:endParaRPr>
                    </a:p>
                  </a:txBody>
                  <a:tcPr marL="68580" marR="68580" marT="0" marB="0"/>
                </a:tc>
                <a:extLst>
                  <a:ext uri="{0D108BD9-81ED-4DB2-BD59-A6C34878D82A}">
                    <a16:rowId xmlns:a16="http://schemas.microsoft.com/office/drawing/2014/main" val="10010"/>
                  </a:ext>
                </a:extLst>
              </a:tr>
              <a:tr h="450426">
                <a:tc>
                  <a:txBody>
                    <a:bodyPr/>
                    <a:lstStyle/>
                    <a:p>
                      <a:pPr algn="just">
                        <a:spcAft>
                          <a:spcPts val="0"/>
                        </a:spcAft>
                        <a:tabLst>
                          <a:tab pos="170180" algn="l"/>
                        </a:tabLst>
                      </a:pPr>
                      <a:r>
                        <a:rPr lang="zh-CN" sz="1600" kern="100">
                          <a:effectLst/>
                        </a:rPr>
                        <a:t>第</a:t>
                      </a:r>
                      <a:r>
                        <a:rPr lang="en-US" sz="1600" kern="100">
                          <a:effectLst/>
                        </a:rPr>
                        <a:t>17</a:t>
                      </a:r>
                      <a:r>
                        <a:rPr lang="zh-CN" sz="1600" kern="100">
                          <a:effectLst/>
                        </a:rPr>
                        <a:t>章</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zh-CN" sz="1600" kern="100">
                          <a:effectLst/>
                        </a:rPr>
                        <a:t>马科夫决策过程</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en-US" sz="1800" kern="100">
                          <a:effectLst/>
                        </a:rPr>
                        <a:t>2</a:t>
                      </a:r>
                      <a:endParaRPr lang="en-US" sz="1400" kern="100">
                        <a:effectLst/>
                        <a:latin typeface="Times New Roman" charset="0"/>
                        <a:ea typeface="宋体" charset="-122"/>
                      </a:endParaRPr>
                    </a:p>
                  </a:txBody>
                  <a:tcPr marL="68580" marR="68580" marT="0" marB="0"/>
                </a:tc>
                <a:extLst>
                  <a:ext uri="{0D108BD9-81ED-4DB2-BD59-A6C34878D82A}">
                    <a16:rowId xmlns:a16="http://schemas.microsoft.com/office/drawing/2014/main" val="10011"/>
                  </a:ext>
                </a:extLst>
              </a:tr>
              <a:tr h="450426">
                <a:tc>
                  <a:txBody>
                    <a:bodyPr/>
                    <a:lstStyle/>
                    <a:p>
                      <a:pPr algn="just">
                        <a:spcAft>
                          <a:spcPts val="0"/>
                        </a:spcAft>
                        <a:tabLst>
                          <a:tab pos="170180" algn="l"/>
                        </a:tabLst>
                      </a:pPr>
                      <a:r>
                        <a:rPr lang="zh-CN" sz="1600" kern="100">
                          <a:effectLst/>
                        </a:rPr>
                        <a:t>第</a:t>
                      </a:r>
                      <a:r>
                        <a:rPr lang="en-US" sz="1600" kern="100">
                          <a:effectLst/>
                        </a:rPr>
                        <a:t>18</a:t>
                      </a:r>
                      <a:r>
                        <a:rPr lang="zh-CN" sz="1600" kern="100">
                          <a:effectLst/>
                        </a:rPr>
                        <a:t>章</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zh-CN" sz="1600" kern="100">
                          <a:effectLst/>
                        </a:rPr>
                        <a:t>机器学习</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en-US" sz="1800" kern="100">
                          <a:effectLst/>
                        </a:rPr>
                        <a:t>6</a:t>
                      </a:r>
                      <a:endParaRPr lang="en-US" sz="1400" kern="100">
                        <a:effectLst/>
                        <a:latin typeface="Times New Roman" charset="0"/>
                        <a:ea typeface="宋体" charset="-122"/>
                      </a:endParaRPr>
                    </a:p>
                  </a:txBody>
                  <a:tcPr marL="68580" marR="68580" marT="0" marB="0"/>
                </a:tc>
                <a:extLst>
                  <a:ext uri="{0D108BD9-81ED-4DB2-BD59-A6C34878D82A}">
                    <a16:rowId xmlns:a16="http://schemas.microsoft.com/office/drawing/2014/main" val="10012"/>
                  </a:ext>
                </a:extLst>
              </a:tr>
              <a:tr h="450426">
                <a:tc>
                  <a:txBody>
                    <a:bodyPr/>
                    <a:lstStyle/>
                    <a:p>
                      <a:pPr algn="just">
                        <a:spcAft>
                          <a:spcPts val="0"/>
                        </a:spcAft>
                        <a:tabLst>
                          <a:tab pos="170180" algn="l"/>
                        </a:tabLst>
                      </a:pPr>
                      <a:r>
                        <a:rPr lang="zh-CN" sz="1600" kern="100">
                          <a:effectLst/>
                        </a:rPr>
                        <a:t>第</a:t>
                      </a:r>
                      <a:r>
                        <a:rPr lang="en-US" sz="1600" kern="100">
                          <a:effectLst/>
                        </a:rPr>
                        <a:t>20</a:t>
                      </a:r>
                      <a:r>
                        <a:rPr lang="zh-CN" sz="1600" kern="100">
                          <a:effectLst/>
                        </a:rPr>
                        <a:t>章</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zh-CN" sz="1600" kern="100">
                          <a:effectLst/>
                        </a:rPr>
                        <a:t>统计学习</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en-US" sz="1800" kern="100">
                          <a:effectLst/>
                        </a:rPr>
                        <a:t>3</a:t>
                      </a:r>
                      <a:endParaRPr lang="en-US" sz="1400" kern="100">
                        <a:effectLst/>
                        <a:latin typeface="Times New Roman" charset="0"/>
                        <a:ea typeface="宋体" charset="-122"/>
                      </a:endParaRPr>
                    </a:p>
                  </a:txBody>
                  <a:tcPr marL="68580" marR="68580" marT="0" marB="0"/>
                </a:tc>
                <a:extLst>
                  <a:ext uri="{0D108BD9-81ED-4DB2-BD59-A6C34878D82A}">
                    <a16:rowId xmlns:a16="http://schemas.microsoft.com/office/drawing/2014/main" val="10013"/>
                  </a:ext>
                </a:extLst>
              </a:tr>
              <a:tr h="450426">
                <a:tc>
                  <a:txBody>
                    <a:bodyPr/>
                    <a:lstStyle/>
                    <a:p>
                      <a:pPr algn="just">
                        <a:spcAft>
                          <a:spcPts val="0"/>
                        </a:spcAft>
                        <a:tabLst>
                          <a:tab pos="170180" algn="l"/>
                        </a:tabLst>
                      </a:pPr>
                      <a:r>
                        <a:rPr lang="en-US" sz="1600" kern="100">
                          <a:effectLst/>
                        </a:rPr>
                        <a:t> </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zh-CN" sz="1600" kern="100">
                          <a:effectLst/>
                        </a:rPr>
                        <a:t>复习</a:t>
                      </a:r>
                      <a:endParaRPr lang="en-US" sz="2000" kern="100">
                        <a:effectLst/>
                        <a:latin typeface="Times New Roman" charset="0"/>
                        <a:ea typeface="宋体" charset="-122"/>
                      </a:endParaRPr>
                    </a:p>
                  </a:txBody>
                  <a:tcPr marL="68580" marR="68580" marT="0" marB="0"/>
                </a:tc>
                <a:tc>
                  <a:txBody>
                    <a:bodyPr/>
                    <a:lstStyle/>
                    <a:p>
                      <a:pPr algn="just">
                        <a:spcAft>
                          <a:spcPts val="0"/>
                        </a:spcAft>
                        <a:tabLst>
                          <a:tab pos="170180" algn="l"/>
                        </a:tabLst>
                      </a:pPr>
                      <a:r>
                        <a:rPr lang="en-US" sz="1800" kern="100" dirty="0">
                          <a:effectLst/>
                        </a:rPr>
                        <a:t>3</a:t>
                      </a:r>
                      <a:endParaRPr lang="en-US" sz="1400" kern="100" dirty="0">
                        <a:effectLst/>
                        <a:latin typeface="Times New Roman" charset="0"/>
                        <a:ea typeface="宋体" charset="-122"/>
                      </a:endParaRPr>
                    </a:p>
                  </a:txBody>
                  <a:tcPr marL="68580" marR="68580" marT="0" marB="0"/>
                </a:tc>
                <a:extLst>
                  <a:ext uri="{0D108BD9-81ED-4DB2-BD59-A6C34878D82A}">
                    <a16:rowId xmlns:a16="http://schemas.microsoft.com/office/drawing/2014/main" val="10014"/>
                  </a:ext>
                </a:extLst>
              </a:tr>
            </a:tbl>
          </a:graphicData>
        </a:graphic>
      </p:graphicFrame>
      <p:sp>
        <p:nvSpPr>
          <p:cNvPr id="4" name="灯片编号占位符 3"/>
          <p:cNvSpPr>
            <a:spLocks noGrp="1"/>
          </p:cNvSpPr>
          <p:nvPr>
            <p:ph type="sldNum" sz="quarter" idx="12"/>
          </p:nvPr>
        </p:nvSpPr>
        <p:spPr/>
        <p:txBody>
          <a:bodyPr/>
          <a:lstStyle/>
          <a:p>
            <a:fld id="{B51EACD6-A525-4B49-8009-7F09B4461B46}" type="slidenum">
              <a:rPr lang="en-US" smtClean="0"/>
              <a:pPr/>
              <a:t>5</a:t>
            </a:fld>
            <a:endParaRPr lang="en-US"/>
          </a:p>
        </p:txBody>
      </p:sp>
    </p:spTree>
    <p:extLst>
      <p:ext uri="{BB962C8B-B14F-4D97-AF65-F5344CB8AC3E}">
        <p14:creationId xmlns:p14="http://schemas.microsoft.com/office/powerpoint/2010/main" val="247333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6" y="629266"/>
            <a:ext cx="2738601" cy="1676603"/>
          </a:xfrm>
        </p:spPr>
        <p:txBody>
          <a:bodyPr>
            <a:normAutofit/>
          </a:bodyPr>
          <a:lstStyle/>
          <a:p>
            <a:r>
              <a:rPr kumimoji="1" lang="zh-CN" altLang="en-US"/>
              <a:t>课本原文</a:t>
            </a:r>
            <a:endParaRPr kumimoji="1" lang="zh-CN" altLang="en-US" dirty="0"/>
          </a:p>
        </p:txBody>
      </p:sp>
      <p:sp>
        <p:nvSpPr>
          <p:cNvPr id="3" name="Content Placeholder 2"/>
          <p:cNvSpPr>
            <a:spLocks noGrp="1"/>
          </p:cNvSpPr>
          <p:nvPr>
            <p:ph idx="1"/>
          </p:nvPr>
        </p:nvSpPr>
        <p:spPr>
          <a:xfrm>
            <a:off x="486698" y="2438400"/>
            <a:ext cx="2738599" cy="3785419"/>
          </a:xfrm>
        </p:spPr>
        <p:txBody>
          <a:bodyPr>
            <a:normAutofit/>
          </a:bodyPr>
          <a:lstStyle/>
          <a:p>
            <a:r>
              <a:rPr lang="en-US" altLang="zh-CN" sz="1600"/>
              <a:t>Artificial Intelligence: A Modern Approach, 3rd edition, Stuart J. Russell and Peter Norvig. Prentice Hall, 2009.</a:t>
            </a:r>
          </a:p>
        </p:txBody>
      </p:sp>
      <p:pic>
        <p:nvPicPr>
          <p:cNvPr id="5" name="Picture 9" descr="http://aima.cs.berkeley.edu/cover2.jpg"/>
          <p:cNvPicPr>
            <a:picLocks noChangeAspect="1" noChangeArrowheads="1"/>
          </p:cNvPicPr>
          <p:nvPr/>
        </p:nvPicPr>
        <p:blipFill rotWithShape="1">
          <a:blip r:embed="rId3" cstate="print"/>
          <a:srcRect b="6780"/>
          <a:stretch/>
        </p:blipFill>
        <p:spPr bwMode="auto">
          <a:xfrm>
            <a:off x="3479292" y="10"/>
            <a:ext cx="5664708" cy="6857990"/>
          </a:xfrm>
          <a:prstGeom prst="rect">
            <a:avLst/>
          </a:prstGeom>
          <a:noFill/>
          <a:effectLst/>
        </p:spPr>
      </p:pic>
      <p:sp>
        <p:nvSpPr>
          <p:cNvPr id="4" name="Slide Number Placeholder 3"/>
          <p:cNvSpPr>
            <a:spLocks noGrp="1"/>
          </p:cNvSpPr>
          <p:nvPr>
            <p:ph type="sldNum" sz="quarter" idx="12"/>
          </p:nvPr>
        </p:nvSpPr>
        <p:spPr>
          <a:xfrm>
            <a:off x="8140446" y="6356350"/>
            <a:ext cx="514350" cy="365125"/>
          </a:xfrm>
        </p:spPr>
        <p:txBody>
          <a:bodyPr>
            <a:normAutofit/>
          </a:bodyPr>
          <a:lstStyle/>
          <a:p>
            <a:pPr algn="l">
              <a:spcAft>
                <a:spcPts val="600"/>
              </a:spcAft>
            </a:pPr>
            <a:fld id="{B51EACD6-A525-4B49-8009-7F09B4461B46}" type="slidenum">
              <a:rPr lang="en-US">
                <a:solidFill>
                  <a:srgbClr val="FFFFFF"/>
                </a:solidFill>
              </a:rPr>
              <a:pPr algn="l">
                <a:spcAft>
                  <a:spcPts val="600"/>
                </a:spcAft>
              </a:pPr>
              <a:t>6</a:t>
            </a:fld>
            <a:endParaRPr lang="en-US">
              <a:solidFill>
                <a:srgbClr val="FFFFFF"/>
              </a:solidFill>
            </a:endParaRPr>
          </a:p>
        </p:txBody>
      </p:sp>
    </p:spTree>
    <p:extLst>
      <p:ext uri="{BB962C8B-B14F-4D97-AF65-F5344CB8AC3E}">
        <p14:creationId xmlns:p14="http://schemas.microsoft.com/office/powerpoint/2010/main" val="249296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灯片编号占位符 3">
            <a:extLst>
              <a:ext uri="{FF2B5EF4-FFF2-40B4-BE49-F238E27FC236}">
                <a16:creationId xmlns:a16="http://schemas.microsoft.com/office/drawing/2014/main" id="{775F51EB-F595-4510-9F7D-85A3FDAB6BB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B51EACD6-A525-4B49-8009-7F09B4461B46}" type="slidenum">
              <a:rPr lang="en-US" sz="1200">
                <a:solidFill>
                  <a:srgbClr val="FFFFFF"/>
                </a:solidFill>
              </a:rPr>
              <a:pPr>
                <a:spcAft>
                  <a:spcPts val="600"/>
                </a:spcAft>
              </a:pPr>
              <a:t>7</a:t>
            </a:fld>
            <a:endParaRPr lang="en-US" sz="1200">
              <a:solidFill>
                <a:srgbClr val="FFFFFF"/>
              </a:solidFill>
            </a:endParaRPr>
          </a:p>
        </p:txBody>
      </p:sp>
      <p:graphicFrame>
        <p:nvGraphicFramePr>
          <p:cNvPr id="5" name="内容占位符 4">
            <a:extLst>
              <a:ext uri="{FF2B5EF4-FFF2-40B4-BE49-F238E27FC236}">
                <a16:creationId xmlns:a16="http://schemas.microsoft.com/office/drawing/2014/main" id="{3BE82931-D904-40D2-AAEF-DFAECE02AD56}"/>
              </a:ext>
            </a:extLst>
          </p:cNvPr>
          <p:cNvGraphicFramePr>
            <a:graphicFrameLocks noGrp="1"/>
          </p:cNvGraphicFramePr>
          <p:nvPr>
            <p:ph idx="1"/>
            <p:extLst>
              <p:ext uri="{D42A27DB-BD31-4B8C-83A1-F6EECF244321}">
                <p14:modId xmlns:p14="http://schemas.microsoft.com/office/powerpoint/2010/main" val="2605550001"/>
              </p:ext>
            </p:extLst>
          </p:nvPr>
        </p:nvGraphicFramePr>
        <p:xfrm>
          <a:off x="482600" y="782037"/>
          <a:ext cx="8178800" cy="5293926"/>
        </p:xfrm>
        <a:graphic>
          <a:graphicData uri="http://schemas.openxmlformats.org/drawingml/2006/table">
            <a:tbl>
              <a:tblPr>
                <a:tableStyleId>{9D7B26C5-4107-4FEC-AEDC-1716B250A1EF}</a:tableStyleId>
              </a:tblPr>
              <a:tblGrid>
                <a:gridCol w="1288126">
                  <a:extLst>
                    <a:ext uri="{9D8B030D-6E8A-4147-A177-3AD203B41FA5}">
                      <a16:colId xmlns:a16="http://schemas.microsoft.com/office/drawing/2014/main" val="1385685220"/>
                    </a:ext>
                  </a:extLst>
                </a:gridCol>
                <a:gridCol w="5811830">
                  <a:extLst>
                    <a:ext uri="{9D8B030D-6E8A-4147-A177-3AD203B41FA5}">
                      <a16:colId xmlns:a16="http://schemas.microsoft.com/office/drawing/2014/main" val="1907814604"/>
                    </a:ext>
                  </a:extLst>
                </a:gridCol>
                <a:gridCol w="1078844">
                  <a:extLst>
                    <a:ext uri="{9D8B030D-6E8A-4147-A177-3AD203B41FA5}">
                      <a16:colId xmlns:a16="http://schemas.microsoft.com/office/drawing/2014/main" val="1760154322"/>
                    </a:ext>
                  </a:extLst>
                </a:gridCol>
              </a:tblGrid>
              <a:tr h="5293926">
                <a:tc>
                  <a:txBody>
                    <a:bodyPr/>
                    <a:lstStyle/>
                    <a:p>
                      <a:pPr algn="ctr">
                        <a:spcAft>
                          <a:spcPts val="0"/>
                        </a:spcAft>
                      </a:pPr>
                      <a:r>
                        <a:rPr lang="zh-CN" sz="2300" kern="0" cap="none" spc="0">
                          <a:effectLst/>
                        </a:rPr>
                        <a:t>课次</a:t>
                      </a:r>
                      <a:endParaRPr lang="zh-CN" sz="2300" kern="100" cap="none" spc="0">
                        <a:effectLst/>
                      </a:endParaRPr>
                    </a:p>
                    <a:p>
                      <a:pPr algn="ctr">
                        <a:spcAft>
                          <a:spcPts val="0"/>
                        </a:spcAft>
                      </a:pPr>
                      <a:r>
                        <a:rPr lang="en-US" sz="2300" kern="0" cap="none" spc="0">
                          <a:effectLst/>
                        </a:rPr>
                        <a:t>1-2</a:t>
                      </a:r>
                      <a:endParaRPr lang="zh-CN" sz="2300" kern="100" cap="none" spc="0">
                        <a:effectLst/>
                      </a:endParaRPr>
                    </a:p>
                    <a:p>
                      <a:pPr algn="ctr">
                        <a:spcAft>
                          <a:spcPts val="0"/>
                        </a:spcAft>
                      </a:pPr>
                      <a:r>
                        <a:rPr lang="en-US" sz="2300" kern="0" cap="none" spc="0">
                          <a:effectLst/>
                        </a:rPr>
                        <a:t>3-4</a:t>
                      </a:r>
                      <a:endParaRPr lang="zh-CN" sz="2300" kern="100" cap="none" spc="0">
                        <a:effectLst/>
                      </a:endParaRPr>
                    </a:p>
                    <a:p>
                      <a:pPr algn="ctr">
                        <a:spcAft>
                          <a:spcPts val="0"/>
                        </a:spcAft>
                      </a:pPr>
                      <a:endParaRPr lang="en-US" sz="2300" kern="0" cap="none" spc="0">
                        <a:effectLst/>
                      </a:endParaRPr>
                    </a:p>
                    <a:p>
                      <a:pPr algn="ctr">
                        <a:spcAft>
                          <a:spcPts val="0"/>
                        </a:spcAft>
                      </a:pPr>
                      <a:r>
                        <a:rPr lang="en-US" sz="2300" kern="0" cap="none" spc="0">
                          <a:effectLst/>
                        </a:rPr>
                        <a:t>5-6</a:t>
                      </a:r>
                      <a:endParaRPr lang="zh-CN" sz="2300" kern="100" cap="none" spc="0">
                        <a:effectLst/>
                      </a:endParaRPr>
                    </a:p>
                    <a:p>
                      <a:pPr algn="ctr">
                        <a:spcAft>
                          <a:spcPts val="0"/>
                        </a:spcAft>
                      </a:pPr>
                      <a:r>
                        <a:rPr lang="en-US" sz="2300" kern="0" cap="none" spc="0">
                          <a:effectLst/>
                        </a:rPr>
                        <a:t>7-8</a:t>
                      </a:r>
                      <a:endParaRPr lang="zh-CN" sz="2300" kern="100" cap="none" spc="0">
                        <a:effectLst/>
                      </a:endParaRPr>
                    </a:p>
                    <a:p>
                      <a:pPr algn="ctr">
                        <a:spcAft>
                          <a:spcPts val="0"/>
                        </a:spcAft>
                      </a:pPr>
                      <a:r>
                        <a:rPr lang="en-US" sz="2300" kern="0" cap="none" spc="0">
                          <a:effectLst/>
                        </a:rPr>
                        <a:t>9-10</a:t>
                      </a:r>
                      <a:endParaRPr lang="zh-CN" sz="2300" kern="100" cap="none" spc="0">
                        <a:effectLst/>
                      </a:endParaRPr>
                    </a:p>
                    <a:p>
                      <a:pPr algn="ctr">
                        <a:spcAft>
                          <a:spcPts val="0"/>
                        </a:spcAft>
                      </a:pPr>
                      <a:r>
                        <a:rPr lang="en-US" sz="2300" kern="0" cap="none" spc="0">
                          <a:effectLst/>
                        </a:rPr>
                        <a:t>11-12</a:t>
                      </a:r>
                      <a:endParaRPr lang="zh-CN" sz="2300" kern="100" cap="none" spc="0">
                        <a:effectLst/>
                      </a:endParaRPr>
                    </a:p>
                    <a:p>
                      <a:pPr algn="ctr">
                        <a:spcAft>
                          <a:spcPts val="0"/>
                        </a:spcAft>
                      </a:pPr>
                      <a:r>
                        <a:rPr lang="en-US" sz="2300" kern="0" cap="none" spc="0">
                          <a:effectLst/>
                        </a:rPr>
                        <a:t>13-14</a:t>
                      </a:r>
                      <a:endParaRPr lang="zh-CN" sz="2300" kern="100" cap="none" spc="0">
                        <a:effectLst/>
                      </a:endParaRPr>
                    </a:p>
                    <a:p>
                      <a:pPr algn="ctr">
                        <a:spcAft>
                          <a:spcPts val="0"/>
                        </a:spcAft>
                      </a:pPr>
                      <a:r>
                        <a:rPr lang="en-US" sz="2300" kern="0" cap="none" spc="0">
                          <a:effectLst/>
                        </a:rPr>
                        <a:t>15-16</a:t>
                      </a:r>
                      <a:endParaRPr lang="zh-CN" sz="2300" kern="100" cap="none" spc="0">
                        <a:effectLst/>
                      </a:endParaRPr>
                    </a:p>
                    <a:p>
                      <a:pPr algn="ctr">
                        <a:spcAft>
                          <a:spcPts val="0"/>
                        </a:spcAft>
                      </a:pPr>
                      <a:r>
                        <a:rPr lang="en-US" sz="2300" kern="0" cap="none" spc="0">
                          <a:effectLst/>
                        </a:rPr>
                        <a:t>17-18</a:t>
                      </a:r>
                      <a:endParaRPr lang="zh-CN" sz="2300" kern="100" cap="none" spc="0">
                        <a:effectLst/>
                      </a:endParaRPr>
                    </a:p>
                    <a:p>
                      <a:pPr algn="ctr">
                        <a:spcAft>
                          <a:spcPts val="0"/>
                        </a:spcAft>
                      </a:pPr>
                      <a:r>
                        <a:rPr lang="en-US" sz="2300" kern="0" cap="none" spc="0">
                          <a:effectLst/>
                        </a:rPr>
                        <a:t>19-20</a:t>
                      </a:r>
                      <a:endParaRPr lang="zh-CN" sz="2300" kern="100" cap="none" spc="0">
                        <a:effectLst/>
                      </a:endParaRPr>
                    </a:p>
                    <a:p>
                      <a:pPr algn="ctr">
                        <a:spcAft>
                          <a:spcPts val="0"/>
                        </a:spcAft>
                      </a:pPr>
                      <a:r>
                        <a:rPr lang="en-US" sz="2300" kern="0" cap="none" spc="0">
                          <a:effectLst/>
                        </a:rPr>
                        <a:t>21-22</a:t>
                      </a:r>
                      <a:endParaRPr lang="zh-CN" sz="2300" kern="100" cap="none" spc="0">
                        <a:effectLst/>
                      </a:endParaRPr>
                    </a:p>
                    <a:p>
                      <a:pPr algn="ctr">
                        <a:spcAft>
                          <a:spcPts val="0"/>
                        </a:spcAft>
                      </a:pPr>
                      <a:r>
                        <a:rPr lang="en-US" sz="2300" kern="0" cap="none" spc="0">
                          <a:effectLst/>
                        </a:rPr>
                        <a:t>23-24</a:t>
                      </a:r>
                      <a:endParaRPr lang="zh-CN" sz="2300" kern="100" cap="none" spc="0">
                        <a:solidFill>
                          <a:schemeClr val="tx1"/>
                        </a:solidFill>
                        <a:effectLst/>
                        <a:latin typeface="Times New Roman" panose="02020603050405020304" pitchFamily="18" charset="0"/>
                        <a:ea typeface="宋体" panose="02010600030101010101" pitchFamily="2" charset="-122"/>
                      </a:endParaRPr>
                    </a:p>
                  </a:txBody>
                  <a:tcPr marL="180488" marR="180488" marT="180488" marB="180488"/>
                </a:tc>
                <a:tc>
                  <a:txBody>
                    <a:bodyPr/>
                    <a:lstStyle/>
                    <a:p>
                      <a:pPr algn="ctr">
                        <a:spcAft>
                          <a:spcPts val="0"/>
                        </a:spcAft>
                      </a:pPr>
                      <a:r>
                        <a:rPr lang="zh-CN" sz="2300" kern="0" cap="none" spc="0">
                          <a:effectLst/>
                        </a:rPr>
                        <a:t>授课内容</a:t>
                      </a:r>
                      <a:endParaRPr lang="zh-CN" sz="2300" kern="100" cap="none" spc="0">
                        <a:effectLst/>
                      </a:endParaRPr>
                    </a:p>
                    <a:p>
                      <a:pPr algn="just">
                        <a:spcAft>
                          <a:spcPts val="0"/>
                        </a:spcAft>
                      </a:pPr>
                      <a:r>
                        <a:rPr lang="en-US" sz="2300" kern="0" cap="none" spc="0">
                          <a:effectLst/>
                        </a:rPr>
                        <a:t>1 </a:t>
                      </a:r>
                      <a:r>
                        <a:rPr lang="zh-CN" sz="2300" kern="0" cap="none" spc="0">
                          <a:effectLst/>
                        </a:rPr>
                        <a:t>人工智能简介，智能行为体和环境</a:t>
                      </a:r>
                      <a:endParaRPr lang="zh-CN" sz="2300" kern="100" cap="none" spc="0">
                        <a:effectLst/>
                      </a:endParaRPr>
                    </a:p>
                    <a:p>
                      <a:pPr algn="just">
                        <a:spcAft>
                          <a:spcPts val="0"/>
                        </a:spcAft>
                      </a:pPr>
                      <a:r>
                        <a:rPr lang="en-US" sz="2300" kern="0" cap="none" spc="0">
                          <a:effectLst/>
                        </a:rPr>
                        <a:t>2 </a:t>
                      </a:r>
                      <a:r>
                        <a:rPr lang="zh-CN" sz="2300" kern="0" cap="none" spc="0">
                          <a:effectLst/>
                        </a:rPr>
                        <a:t>基础搜索算法和启发式搜索算法 </a:t>
                      </a:r>
                      <a:endParaRPr lang="en-US" altLang="zh-CN" sz="2300" kern="0" cap="none" spc="0">
                        <a:effectLst/>
                      </a:endParaRPr>
                    </a:p>
                    <a:p>
                      <a:pPr algn="just">
                        <a:spcAft>
                          <a:spcPts val="0"/>
                        </a:spcAft>
                      </a:pPr>
                      <a:r>
                        <a:rPr lang="en-US" sz="2300" kern="0" cap="none" spc="0">
                          <a:effectLst/>
                        </a:rPr>
                        <a:t>3 </a:t>
                      </a:r>
                      <a:r>
                        <a:rPr lang="zh-CN" sz="2300" kern="0" cap="none" spc="0">
                          <a:effectLst/>
                        </a:rPr>
                        <a:t>局部搜索和不确定搜索</a:t>
                      </a:r>
                      <a:endParaRPr lang="zh-CN" sz="2300" kern="100" cap="none" spc="0">
                        <a:effectLst/>
                      </a:endParaRPr>
                    </a:p>
                    <a:p>
                      <a:pPr algn="just">
                        <a:spcAft>
                          <a:spcPts val="0"/>
                        </a:spcAft>
                      </a:pPr>
                      <a:r>
                        <a:rPr lang="en-US" sz="2300" kern="0" cap="none" spc="0">
                          <a:effectLst/>
                        </a:rPr>
                        <a:t>4 </a:t>
                      </a:r>
                      <a:r>
                        <a:rPr lang="zh-CN" sz="2300" kern="0" cap="none" spc="0">
                          <a:effectLst/>
                        </a:rPr>
                        <a:t>博弈问题</a:t>
                      </a:r>
                      <a:endParaRPr lang="zh-CN" sz="2300" kern="100" cap="none" spc="0">
                        <a:effectLst/>
                      </a:endParaRPr>
                    </a:p>
                    <a:p>
                      <a:pPr algn="just">
                        <a:spcAft>
                          <a:spcPts val="0"/>
                        </a:spcAft>
                      </a:pPr>
                      <a:r>
                        <a:rPr lang="en-US" sz="2300" kern="0" cap="none" spc="0">
                          <a:effectLst/>
                        </a:rPr>
                        <a:t>5 </a:t>
                      </a:r>
                      <a:r>
                        <a:rPr lang="zh-CN" sz="2300" kern="0" cap="none" spc="0">
                          <a:effectLst/>
                        </a:rPr>
                        <a:t>约束满足问题 </a:t>
                      </a:r>
                      <a:r>
                        <a:rPr lang="en-US" sz="2300" kern="0" cap="none" spc="0">
                          <a:effectLst/>
                        </a:rPr>
                        <a:t>6 </a:t>
                      </a:r>
                      <a:r>
                        <a:rPr lang="zh-CN" sz="2300" kern="0" cap="none" spc="0">
                          <a:effectLst/>
                        </a:rPr>
                        <a:t>命题逻辑</a:t>
                      </a:r>
                      <a:endParaRPr lang="zh-CN" sz="2300" kern="100" cap="none" spc="0">
                        <a:effectLst/>
                      </a:endParaRPr>
                    </a:p>
                    <a:p>
                      <a:pPr algn="just">
                        <a:spcAft>
                          <a:spcPts val="0"/>
                        </a:spcAft>
                      </a:pPr>
                      <a:r>
                        <a:rPr lang="en-US" sz="2300" kern="0" cap="none" spc="0">
                          <a:effectLst/>
                        </a:rPr>
                        <a:t>7 </a:t>
                      </a:r>
                      <a:r>
                        <a:rPr lang="zh-CN" sz="2300" kern="0" cap="none" spc="0">
                          <a:effectLst/>
                        </a:rPr>
                        <a:t>概率和贝叶斯推理</a:t>
                      </a:r>
                      <a:endParaRPr lang="zh-CN" sz="2300" kern="100" cap="none" spc="0">
                        <a:effectLst/>
                      </a:endParaRPr>
                    </a:p>
                    <a:p>
                      <a:pPr algn="just">
                        <a:spcAft>
                          <a:spcPts val="0"/>
                        </a:spcAft>
                      </a:pPr>
                      <a:r>
                        <a:rPr lang="en-US" sz="2300" kern="0" cap="none" spc="0">
                          <a:effectLst/>
                        </a:rPr>
                        <a:t>8 </a:t>
                      </a:r>
                      <a:r>
                        <a:rPr lang="zh-CN" sz="2300" kern="0" cap="none" spc="0">
                          <a:effectLst/>
                        </a:rPr>
                        <a:t>贝叶斯网络及其推理</a:t>
                      </a:r>
                      <a:endParaRPr lang="zh-CN" sz="2300" kern="100" cap="none" spc="0">
                        <a:effectLst/>
                      </a:endParaRPr>
                    </a:p>
                    <a:p>
                      <a:pPr algn="just">
                        <a:spcAft>
                          <a:spcPts val="0"/>
                        </a:spcAft>
                      </a:pPr>
                      <a:r>
                        <a:rPr lang="en-US" sz="2300" kern="0" cap="none" spc="0">
                          <a:effectLst/>
                        </a:rPr>
                        <a:t>9 </a:t>
                      </a:r>
                      <a:r>
                        <a:rPr lang="zh-CN" sz="2300" kern="0" cap="none" spc="0">
                          <a:effectLst/>
                        </a:rPr>
                        <a:t>隐式马科夫模型</a:t>
                      </a:r>
                      <a:endParaRPr lang="zh-CN" sz="2300" kern="100" cap="none" spc="0">
                        <a:effectLst/>
                      </a:endParaRPr>
                    </a:p>
                    <a:p>
                      <a:pPr algn="just">
                        <a:spcAft>
                          <a:spcPts val="0"/>
                        </a:spcAft>
                      </a:pPr>
                      <a:r>
                        <a:rPr lang="en-US" sz="2300" kern="0" cap="none" spc="0">
                          <a:effectLst/>
                        </a:rPr>
                        <a:t>10 </a:t>
                      </a:r>
                      <a:r>
                        <a:rPr lang="zh-CN" sz="2300" kern="0" cap="none" spc="0">
                          <a:effectLst/>
                        </a:rPr>
                        <a:t>决策原理和马科夫决策过程</a:t>
                      </a:r>
                      <a:endParaRPr lang="zh-CN" sz="2300" kern="100" cap="none" spc="0">
                        <a:effectLst/>
                      </a:endParaRPr>
                    </a:p>
                    <a:p>
                      <a:pPr algn="just">
                        <a:spcAft>
                          <a:spcPts val="0"/>
                        </a:spcAft>
                      </a:pPr>
                      <a:r>
                        <a:rPr lang="en-US" sz="2300" kern="0" cap="none" spc="0">
                          <a:effectLst/>
                        </a:rPr>
                        <a:t>11 </a:t>
                      </a:r>
                      <a:r>
                        <a:rPr lang="zh-CN" sz="2300" kern="0" cap="none" spc="0">
                          <a:effectLst/>
                        </a:rPr>
                        <a:t>增强学习</a:t>
                      </a:r>
                      <a:endParaRPr lang="zh-CN" sz="2300" kern="100" cap="none" spc="0">
                        <a:effectLst/>
                      </a:endParaRPr>
                    </a:p>
                    <a:p>
                      <a:pPr algn="just">
                        <a:spcAft>
                          <a:spcPts val="0"/>
                        </a:spcAft>
                      </a:pPr>
                      <a:r>
                        <a:rPr lang="en-US" sz="2300" kern="0" cap="none" spc="0">
                          <a:effectLst/>
                        </a:rPr>
                        <a:t>12 </a:t>
                      </a:r>
                      <a:r>
                        <a:rPr lang="zh-CN" sz="2300" kern="0" cap="none" spc="0">
                          <a:effectLst/>
                        </a:rPr>
                        <a:t>机器学习，分类和回归问题</a:t>
                      </a:r>
                      <a:endParaRPr lang="zh-CN" sz="2300" kern="100" cap="none" spc="0">
                        <a:effectLst/>
                      </a:endParaRPr>
                    </a:p>
                    <a:p>
                      <a:pPr algn="just">
                        <a:spcAft>
                          <a:spcPts val="0"/>
                        </a:spcAft>
                      </a:pPr>
                      <a:r>
                        <a:rPr lang="en-US" sz="2300" kern="0" cap="none" spc="0">
                          <a:effectLst/>
                        </a:rPr>
                        <a:t>12 </a:t>
                      </a:r>
                      <a:r>
                        <a:rPr lang="zh-CN" sz="2300" kern="0" cap="none" spc="0">
                          <a:effectLst/>
                        </a:rPr>
                        <a:t>机器学习，人工神经网络，支持向量机</a:t>
                      </a:r>
                      <a:endParaRPr lang="zh-CN" sz="2300" kern="100" cap="none" spc="0">
                        <a:effectLst/>
                      </a:endParaRPr>
                    </a:p>
                    <a:p>
                      <a:pPr algn="just">
                        <a:spcAft>
                          <a:spcPts val="0"/>
                        </a:spcAft>
                      </a:pPr>
                      <a:r>
                        <a:rPr lang="zh-CN" sz="2300" kern="0" cap="none" spc="0">
                          <a:effectLst/>
                        </a:rPr>
                        <a:t>深度学习原理， 期末复习</a:t>
                      </a:r>
                      <a:endParaRPr lang="zh-CN" sz="2300" kern="100" cap="none" spc="0">
                        <a:solidFill>
                          <a:schemeClr val="tx1"/>
                        </a:solidFill>
                        <a:effectLst/>
                        <a:latin typeface="Times New Roman" panose="02020603050405020304" pitchFamily="18" charset="0"/>
                        <a:ea typeface="宋体" panose="02010600030101010101" pitchFamily="2" charset="-122"/>
                      </a:endParaRPr>
                    </a:p>
                  </a:txBody>
                  <a:tcPr marL="180488" marR="180488" marT="180488" marB="180488"/>
                </a:tc>
                <a:tc>
                  <a:txBody>
                    <a:bodyPr/>
                    <a:lstStyle/>
                    <a:p>
                      <a:pPr algn="ctr">
                        <a:spcAft>
                          <a:spcPts val="0"/>
                        </a:spcAft>
                      </a:pPr>
                      <a:r>
                        <a:rPr lang="zh-CN" sz="2300" kern="0" cap="none" spc="0">
                          <a:effectLst/>
                        </a:rPr>
                        <a:t>学时</a:t>
                      </a:r>
                      <a:endParaRPr lang="zh-CN" sz="2300" kern="100" cap="none" spc="0">
                        <a:effectLst/>
                      </a:endParaRPr>
                    </a:p>
                    <a:p>
                      <a:pPr algn="ctr">
                        <a:spcAft>
                          <a:spcPts val="0"/>
                        </a:spcAft>
                      </a:pPr>
                      <a:r>
                        <a:rPr lang="en-US" sz="2300" kern="0" cap="none" spc="0">
                          <a:effectLst/>
                        </a:rPr>
                        <a:t>4</a:t>
                      </a:r>
                      <a:endParaRPr lang="zh-CN" sz="2300" kern="100" cap="none" spc="0">
                        <a:effectLst/>
                      </a:endParaRPr>
                    </a:p>
                    <a:p>
                      <a:pPr algn="ctr">
                        <a:spcAft>
                          <a:spcPts val="0"/>
                        </a:spcAft>
                      </a:pPr>
                      <a:r>
                        <a:rPr lang="en-US" sz="2300" kern="0" cap="none" spc="0">
                          <a:effectLst/>
                        </a:rPr>
                        <a:t>4</a:t>
                      </a:r>
                      <a:endParaRPr lang="zh-CN" sz="2300" kern="100" cap="none" spc="0">
                        <a:effectLst/>
                      </a:endParaRPr>
                    </a:p>
                    <a:p>
                      <a:pPr algn="ctr">
                        <a:spcAft>
                          <a:spcPts val="0"/>
                        </a:spcAft>
                      </a:pPr>
                      <a:r>
                        <a:rPr lang="en-US" sz="2300" kern="0" cap="none" spc="0">
                          <a:effectLst/>
                        </a:rPr>
                        <a:t>4</a:t>
                      </a:r>
                      <a:endParaRPr lang="zh-CN" sz="2300" kern="100" cap="none" spc="0">
                        <a:effectLst/>
                      </a:endParaRPr>
                    </a:p>
                    <a:p>
                      <a:pPr algn="ctr">
                        <a:spcAft>
                          <a:spcPts val="0"/>
                        </a:spcAft>
                      </a:pPr>
                      <a:r>
                        <a:rPr lang="en-US" sz="2300" kern="0" cap="none" spc="0">
                          <a:effectLst/>
                        </a:rPr>
                        <a:t>4</a:t>
                      </a:r>
                      <a:endParaRPr lang="zh-CN" sz="2300" kern="100" cap="none" spc="0">
                        <a:effectLst/>
                      </a:endParaRPr>
                    </a:p>
                    <a:p>
                      <a:pPr algn="ctr">
                        <a:spcAft>
                          <a:spcPts val="0"/>
                        </a:spcAft>
                      </a:pPr>
                      <a:r>
                        <a:rPr lang="en-US" sz="2300" kern="0" cap="none" spc="0">
                          <a:effectLst/>
                        </a:rPr>
                        <a:t>4</a:t>
                      </a:r>
                      <a:endParaRPr lang="zh-CN" sz="2300" kern="100" cap="none" spc="0">
                        <a:effectLst/>
                      </a:endParaRPr>
                    </a:p>
                    <a:p>
                      <a:pPr algn="ctr">
                        <a:spcAft>
                          <a:spcPts val="0"/>
                        </a:spcAft>
                      </a:pPr>
                      <a:r>
                        <a:rPr lang="en-US" sz="2300" kern="0" cap="none" spc="0">
                          <a:effectLst/>
                        </a:rPr>
                        <a:t>4</a:t>
                      </a:r>
                      <a:endParaRPr lang="zh-CN" sz="2300" kern="100" cap="none" spc="0">
                        <a:effectLst/>
                      </a:endParaRPr>
                    </a:p>
                    <a:p>
                      <a:pPr algn="ctr">
                        <a:spcAft>
                          <a:spcPts val="0"/>
                        </a:spcAft>
                      </a:pPr>
                      <a:r>
                        <a:rPr lang="en-US" sz="2300" kern="0" cap="none" spc="0">
                          <a:effectLst/>
                        </a:rPr>
                        <a:t>4</a:t>
                      </a:r>
                      <a:endParaRPr lang="zh-CN" sz="2300" kern="100" cap="none" spc="0">
                        <a:effectLst/>
                      </a:endParaRPr>
                    </a:p>
                    <a:p>
                      <a:pPr algn="ctr">
                        <a:spcAft>
                          <a:spcPts val="0"/>
                        </a:spcAft>
                      </a:pPr>
                      <a:r>
                        <a:rPr lang="en-US" sz="2300" kern="0" cap="none" spc="0">
                          <a:effectLst/>
                        </a:rPr>
                        <a:t>4</a:t>
                      </a:r>
                      <a:endParaRPr lang="zh-CN" sz="2300" kern="100" cap="none" spc="0">
                        <a:effectLst/>
                      </a:endParaRPr>
                    </a:p>
                    <a:p>
                      <a:pPr algn="ctr">
                        <a:spcAft>
                          <a:spcPts val="0"/>
                        </a:spcAft>
                      </a:pPr>
                      <a:r>
                        <a:rPr lang="en-US" sz="2300" kern="0" cap="none" spc="0">
                          <a:effectLst/>
                        </a:rPr>
                        <a:t>4</a:t>
                      </a:r>
                      <a:endParaRPr lang="zh-CN" sz="2300" kern="100" cap="none" spc="0">
                        <a:effectLst/>
                      </a:endParaRPr>
                    </a:p>
                    <a:p>
                      <a:pPr algn="ctr">
                        <a:spcAft>
                          <a:spcPts val="0"/>
                        </a:spcAft>
                      </a:pPr>
                      <a:r>
                        <a:rPr lang="en-US" sz="2300" kern="0" cap="none" spc="0">
                          <a:effectLst/>
                        </a:rPr>
                        <a:t>4</a:t>
                      </a:r>
                      <a:endParaRPr lang="zh-CN" sz="2300" kern="100" cap="none" spc="0">
                        <a:effectLst/>
                      </a:endParaRPr>
                    </a:p>
                    <a:p>
                      <a:pPr algn="ctr">
                        <a:spcAft>
                          <a:spcPts val="0"/>
                        </a:spcAft>
                      </a:pPr>
                      <a:r>
                        <a:rPr lang="en-US" sz="2300" kern="0" cap="none" spc="0">
                          <a:effectLst/>
                        </a:rPr>
                        <a:t>4</a:t>
                      </a:r>
                      <a:endParaRPr lang="zh-CN" sz="2300" kern="100" cap="none" spc="0">
                        <a:effectLst/>
                      </a:endParaRPr>
                    </a:p>
                    <a:p>
                      <a:pPr algn="ctr">
                        <a:spcAft>
                          <a:spcPts val="0"/>
                        </a:spcAft>
                      </a:pPr>
                      <a:r>
                        <a:rPr lang="en-US" sz="2300" kern="0" cap="none" spc="0">
                          <a:effectLst/>
                        </a:rPr>
                        <a:t>4</a:t>
                      </a:r>
                      <a:endParaRPr lang="zh-CN" sz="2300" kern="100" cap="none" spc="0">
                        <a:solidFill>
                          <a:schemeClr val="tx1"/>
                        </a:solidFill>
                        <a:effectLst/>
                        <a:latin typeface="Times New Roman" panose="02020603050405020304" pitchFamily="18" charset="0"/>
                        <a:ea typeface="宋体" panose="02010600030101010101" pitchFamily="2" charset="-122"/>
                      </a:endParaRPr>
                    </a:p>
                  </a:txBody>
                  <a:tcPr marL="180488" marR="180488" marT="180488" marB="180488"/>
                </a:tc>
                <a:extLst>
                  <a:ext uri="{0D108BD9-81ED-4DB2-BD59-A6C34878D82A}">
                    <a16:rowId xmlns:a16="http://schemas.microsoft.com/office/drawing/2014/main" val="623381628"/>
                  </a:ext>
                </a:extLst>
              </a:tr>
            </a:tbl>
          </a:graphicData>
        </a:graphic>
      </p:graphicFrame>
    </p:spTree>
    <p:extLst>
      <p:ext uri="{BB962C8B-B14F-4D97-AF65-F5344CB8AC3E}">
        <p14:creationId xmlns:p14="http://schemas.microsoft.com/office/powerpoint/2010/main" val="3331731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B0730CD5-F5E2-4566-BD60-D1815F8F328C}"/>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B51EACD6-A525-4B49-8009-7F09B4461B46}" type="slidenum">
              <a:rPr lang="en-US" sz="1200" smtClean="0"/>
              <a:pPr>
                <a:spcAft>
                  <a:spcPts val="600"/>
                </a:spcAft>
              </a:pPr>
              <a:t>8</a:t>
            </a:fld>
            <a:endParaRPr lang="en-US" sz="1200"/>
          </a:p>
        </p:txBody>
      </p:sp>
      <p:graphicFrame>
        <p:nvGraphicFramePr>
          <p:cNvPr id="5" name="内容占位符 4">
            <a:extLst>
              <a:ext uri="{FF2B5EF4-FFF2-40B4-BE49-F238E27FC236}">
                <a16:creationId xmlns:a16="http://schemas.microsoft.com/office/drawing/2014/main" id="{CF652DC2-2AF5-4F1C-9421-0DC6F7BC66D9}"/>
              </a:ext>
            </a:extLst>
          </p:cNvPr>
          <p:cNvGraphicFramePr>
            <a:graphicFrameLocks noGrp="1"/>
          </p:cNvGraphicFramePr>
          <p:nvPr>
            <p:ph idx="1"/>
          </p:nvPr>
        </p:nvGraphicFramePr>
        <p:xfrm>
          <a:off x="482600" y="817093"/>
          <a:ext cx="8178802" cy="5223818"/>
        </p:xfrm>
        <a:graphic>
          <a:graphicData uri="http://schemas.openxmlformats.org/drawingml/2006/table">
            <a:tbl>
              <a:tblPr firstRow="1" bandRow="1">
                <a:tableStyleId>{5C22544A-7EE6-4342-B048-85BDC9FD1C3A}</a:tableStyleId>
              </a:tblPr>
              <a:tblGrid>
                <a:gridCol w="1484287">
                  <a:extLst>
                    <a:ext uri="{9D8B030D-6E8A-4147-A177-3AD203B41FA5}">
                      <a16:colId xmlns:a16="http://schemas.microsoft.com/office/drawing/2014/main" val="1383019366"/>
                    </a:ext>
                  </a:extLst>
                </a:gridCol>
                <a:gridCol w="4089688">
                  <a:extLst>
                    <a:ext uri="{9D8B030D-6E8A-4147-A177-3AD203B41FA5}">
                      <a16:colId xmlns:a16="http://schemas.microsoft.com/office/drawing/2014/main" val="2977681249"/>
                    </a:ext>
                  </a:extLst>
                </a:gridCol>
                <a:gridCol w="1720875">
                  <a:extLst>
                    <a:ext uri="{9D8B030D-6E8A-4147-A177-3AD203B41FA5}">
                      <a16:colId xmlns:a16="http://schemas.microsoft.com/office/drawing/2014/main" val="3896824460"/>
                    </a:ext>
                  </a:extLst>
                </a:gridCol>
                <a:gridCol w="883952">
                  <a:extLst>
                    <a:ext uri="{9D8B030D-6E8A-4147-A177-3AD203B41FA5}">
                      <a16:colId xmlns:a16="http://schemas.microsoft.com/office/drawing/2014/main" val="3199603616"/>
                    </a:ext>
                  </a:extLst>
                </a:gridCol>
              </a:tblGrid>
              <a:tr h="352040">
                <a:tc>
                  <a:txBody>
                    <a:bodyPr/>
                    <a:lstStyle/>
                    <a:p>
                      <a:pPr algn="ctr">
                        <a:spcAft>
                          <a:spcPts val="0"/>
                        </a:spcAft>
                        <a:tabLst>
                          <a:tab pos="1337310" algn="ctr"/>
                        </a:tabLst>
                      </a:pPr>
                      <a:r>
                        <a:rPr lang="zh-CN" sz="1900" kern="100">
                          <a:effectLst/>
                        </a:rPr>
                        <a:t>周 序</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gridSpan="2">
                  <a:txBody>
                    <a:bodyPr/>
                    <a:lstStyle/>
                    <a:p>
                      <a:pPr algn="just">
                        <a:spcAft>
                          <a:spcPts val="0"/>
                        </a:spcAft>
                        <a:tabLst>
                          <a:tab pos="1337310" algn="ctr"/>
                        </a:tabLst>
                      </a:pPr>
                      <a:r>
                        <a:rPr lang="zh-CN" sz="1900" kern="100">
                          <a:effectLst/>
                        </a:rPr>
                        <a:t>教学主要内容（章节）</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hMerge="1">
                  <a:txBody>
                    <a:bodyPr/>
                    <a:lstStyle/>
                    <a:p>
                      <a:endParaRPr lang="zh-CN" altLang="en-US"/>
                    </a:p>
                  </a:txBody>
                  <a:tcPr/>
                </a:tc>
                <a:tc>
                  <a:txBody>
                    <a:bodyPr/>
                    <a:lstStyle/>
                    <a:p>
                      <a:pPr algn="ctr">
                        <a:spcAft>
                          <a:spcPts val="0"/>
                        </a:spcAft>
                        <a:tabLst>
                          <a:tab pos="1337310" algn="ctr"/>
                        </a:tabLst>
                      </a:pPr>
                      <a:r>
                        <a:rPr lang="zh-CN" sz="1900" kern="100">
                          <a:effectLst/>
                        </a:rPr>
                        <a:t>学时</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extLst>
                  <a:ext uri="{0D108BD9-81ED-4DB2-BD59-A6C34878D82A}">
                    <a16:rowId xmlns:a16="http://schemas.microsoft.com/office/drawing/2014/main" val="1409917462"/>
                  </a:ext>
                </a:extLst>
              </a:tr>
              <a:tr h="352040">
                <a:tc>
                  <a:txBody>
                    <a:bodyPr/>
                    <a:lstStyle/>
                    <a:p>
                      <a:pPr algn="ctr">
                        <a:spcAft>
                          <a:spcPts val="0"/>
                        </a:spcAft>
                      </a:pPr>
                      <a:r>
                        <a:rPr lang="zh-CN" sz="1900" kern="100">
                          <a:effectLst/>
                        </a:rPr>
                        <a:t>第</a:t>
                      </a:r>
                      <a:r>
                        <a:rPr lang="en-US" sz="1900" kern="100">
                          <a:effectLst/>
                        </a:rPr>
                        <a:t>1</a:t>
                      </a:r>
                      <a:r>
                        <a:rPr lang="zh-CN" sz="1900" kern="100">
                          <a:effectLst/>
                        </a:rPr>
                        <a:t>周</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just">
                        <a:spcAft>
                          <a:spcPts val="0"/>
                        </a:spcAft>
                      </a:pPr>
                      <a:r>
                        <a:rPr lang="zh-CN" sz="1900" kern="100">
                          <a:effectLst/>
                        </a:rPr>
                        <a:t>人工智能概述， 智能行为体和环境 </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just">
                        <a:spcAft>
                          <a:spcPts val="0"/>
                        </a:spcAft>
                      </a:pPr>
                      <a:r>
                        <a:rPr lang="zh-CN" sz="1900" kern="100">
                          <a:effectLst/>
                        </a:rPr>
                        <a:t>第</a:t>
                      </a:r>
                      <a:r>
                        <a:rPr lang="en-US" sz="1900" kern="100">
                          <a:effectLst/>
                        </a:rPr>
                        <a:t>1,2</a:t>
                      </a:r>
                      <a:r>
                        <a:rPr lang="zh-CN" sz="1900" kern="100">
                          <a:effectLst/>
                        </a:rPr>
                        <a:t>章</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ctr">
                        <a:spcAft>
                          <a:spcPts val="0"/>
                        </a:spcAft>
                      </a:pPr>
                      <a:r>
                        <a:rPr lang="en-US" sz="1900" kern="100">
                          <a:effectLst/>
                        </a:rPr>
                        <a:t>4</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extLst>
                  <a:ext uri="{0D108BD9-81ED-4DB2-BD59-A6C34878D82A}">
                    <a16:rowId xmlns:a16="http://schemas.microsoft.com/office/drawing/2014/main" val="1976324927"/>
                  </a:ext>
                </a:extLst>
              </a:tr>
              <a:tr h="919846">
                <a:tc>
                  <a:txBody>
                    <a:bodyPr/>
                    <a:lstStyle/>
                    <a:p>
                      <a:pPr algn="ctr">
                        <a:spcAft>
                          <a:spcPts val="0"/>
                        </a:spcAft>
                      </a:pPr>
                      <a:r>
                        <a:rPr lang="zh-CN" sz="1900" kern="100">
                          <a:effectLst/>
                        </a:rPr>
                        <a:t>第</a:t>
                      </a:r>
                      <a:r>
                        <a:rPr lang="en-US" sz="1900" kern="100">
                          <a:effectLst/>
                        </a:rPr>
                        <a:t>2-3</a:t>
                      </a:r>
                      <a:r>
                        <a:rPr lang="zh-CN" sz="1900" kern="100">
                          <a:effectLst/>
                        </a:rPr>
                        <a:t>周</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just">
                        <a:spcAft>
                          <a:spcPts val="0"/>
                        </a:spcAft>
                      </a:pPr>
                      <a:r>
                        <a:rPr lang="zh-CN" sz="1900" kern="100">
                          <a:effectLst/>
                        </a:rPr>
                        <a:t>基础搜索算法</a:t>
                      </a:r>
                    </a:p>
                    <a:p>
                      <a:pPr algn="just">
                        <a:spcAft>
                          <a:spcPts val="0"/>
                        </a:spcAft>
                      </a:pPr>
                      <a:r>
                        <a:rPr lang="en-US" sz="1900" kern="100">
                          <a:effectLst/>
                        </a:rPr>
                        <a:t>A* </a:t>
                      </a:r>
                      <a:r>
                        <a:rPr lang="zh-CN" sz="1900" kern="100">
                          <a:effectLst/>
                        </a:rPr>
                        <a:t>搜索和启发函数</a:t>
                      </a:r>
                    </a:p>
                    <a:p>
                      <a:pPr algn="just">
                        <a:spcAft>
                          <a:spcPts val="0"/>
                        </a:spcAft>
                      </a:pPr>
                      <a:r>
                        <a:rPr lang="zh-CN" sz="1900" kern="100">
                          <a:effectLst/>
                        </a:rPr>
                        <a:t>局部搜索和不确定搜索</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l">
                        <a:spcAft>
                          <a:spcPts val="0"/>
                        </a:spcAft>
                      </a:pPr>
                      <a:r>
                        <a:rPr lang="zh-CN" sz="1900" kern="100">
                          <a:effectLst/>
                        </a:rPr>
                        <a:t>第</a:t>
                      </a:r>
                      <a:r>
                        <a:rPr lang="en-US" sz="1900" kern="100">
                          <a:effectLst/>
                        </a:rPr>
                        <a:t>3,4</a:t>
                      </a:r>
                      <a:r>
                        <a:rPr lang="zh-CN" sz="1900" kern="100">
                          <a:effectLst/>
                        </a:rPr>
                        <a:t>章</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ctr">
                        <a:spcAft>
                          <a:spcPts val="0"/>
                        </a:spcAft>
                      </a:pPr>
                      <a:r>
                        <a:rPr lang="en-US" sz="1900" kern="100">
                          <a:effectLst/>
                        </a:rPr>
                        <a:t>8</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extLst>
                  <a:ext uri="{0D108BD9-81ED-4DB2-BD59-A6C34878D82A}">
                    <a16:rowId xmlns:a16="http://schemas.microsoft.com/office/drawing/2014/main" val="22100752"/>
                  </a:ext>
                </a:extLst>
              </a:tr>
              <a:tr h="635943">
                <a:tc>
                  <a:txBody>
                    <a:bodyPr/>
                    <a:lstStyle/>
                    <a:p>
                      <a:pPr algn="ctr">
                        <a:spcAft>
                          <a:spcPts val="0"/>
                        </a:spcAft>
                      </a:pPr>
                      <a:r>
                        <a:rPr lang="zh-CN" sz="1900" kern="100">
                          <a:effectLst/>
                        </a:rPr>
                        <a:t>第</a:t>
                      </a:r>
                      <a:r>
                        <a:rPr lang="en-US" sz="1900" kern="100">
                          <a:effectLst/>
                        </a:rPr>
                        <a:t>4-5</a:t>
                      </a:r>
                      <a:r>
                        <a:rPr lang="zh-CN" sz="1900" kern="100">
                          <a:effectLst/>
                        </a:rPr>
                        <a:t>周</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just">
                        <a:spcAft>
                          <a:spcPts val="0"/>
                        </a:spcAft>
                      </a:pPr>
                      <a:r>
                        <a:rPr lang="zh-CN" sz="1900" kern="100">
                          <a:effectLst/>
                        </a:rPr>
                        <a:t>约束满足问题</a:t>
                      </a:r>
                    </a:p>
                    <a:p>
                      <a:pPr algn="just">
                        <a:spcAft>
                          <a:spcPts val="0"/>
                        </a:spcAft>
                      </a:pPr>
                      <a:r>
                        <a:rPr lang="zh-CN" sz="1900" kern="100">
                          <a:effectLst/>
                        </a:rPr>
                        <a:t>博弈搜索</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just">
                        <a:spcAft>
                          <a:spcPts val="0"/>
                        </a:spcAft>
                      </a:pPr>
                      <a:r>
                        <a:rPr lang="zh-CN" sz="1900" kern="100">
                          <a:effectLst/>
                        </a:rPr>
                        <a:t>第</a:t>
                      </a:r>
                      <a:r>
                        <a:rPr lang="en-US" sz="1900" kern="100">
                          <a:effectLst/>
                        </a:rPr>
                        <a:t>5,6</a:t>
                      </a:r>
                      <a:r>
                        <a:rPr lang="zh-CN" sz="1900" kern="100">
                          <a:effectLst/>
                        </a:rPr>
                        <a:t>章</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ctr">
                        <a:spcAft>
                          <a:spcPts val="0"/>
                        </a:spcAft>
                      </a:pPr>
                      <a:r>
                        <a:rPr lang="en-US" sz="1900" kern="100">
                          <a:effectLst/>
                        </a:rPr>
                        <a:t>8</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extLst>
                  <a:ext uri="{0D108BD9-81ED-4DB2-BD59-A6C34878D82A}">
                    <a16:rowId xmlns:a16="http://schemas.microsoft.com/office/drawing/2014/main" val="1313219901"/>
                  </a:ext>
                </a:extLst>
              </a:tr>
              <a:tr h="352040">
                <a:tc>
                  <a:txBody>
                    <a:bodyPr/>
                    <a:lstStyle/>
                    <a:p>
                      <a:pPr algn="ctr">
                        <a:spcAft>
                          <a:spcPts val="0"/>
                        </a:spcAft>
                      </a:pPr>
                      <a:r>
                        <a:rPr lang="zh-CN" sz="1900" kern="100">
                          <a:effectLst/>
                        </a:rPr>
                        <a:t>第</a:t>
                      </a:r>
                      <a:r>
                        <a:rPr lang="en-US" sz="1900" kern="100">
                          <a:effectLst/>
                        </a:rPr>
                        <a:t>6-7</a:t>
                      </a:r>
                      <a:r>
                        <a:rPr lang="zh-CN" sz="1900" kern="100">
                          <a:effectLst/>
                        </a:rPr>
                        <a:t>周</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just">
                        <a:spcAft>
                          <a:spcPts val="0"/>
                        </a:spcAft>
                      </a:pPr>
                      <a:r>
                        <a:rPr lang="zh-CN" sz="1900" kern="100">
                          <a:effectLst/>
                        </a:rPr>
                        <a:t>命题逻辑和基于逻辑的智能体</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just">
                        <a:spcAft>
                          <a:spcPts val="0"/>
                        </a:spcAft>
                      </a:pPr>
                      <a:r>
                        <a:rPr lang="zh-CN" sz="1900" kern="100">
                          <a:effectLst/>
                        </a:rPr>
                        <a:t>第</a:t>
                      </a:r>
                      <a:r>
                        <a:rPr lang="en-US" sz="1900" kern="100">
                          <a:effectLst/>
                        </a:rPr>
                        <a:t>7</a:t>
                      </a:r>
                      <a:r>
                        <a:rPr lang="zh-CN" sz="1900" kern="100">
                          <a:effectLst/>
                        </a:rPr>
                        <a:t>章</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ctr">
                        <a:spcAft>
                          <a:spcPts val="0"/>
                        </a:spcAft>
                      </a:pPr>
                      <a:r>
                        <a:rPr lang="en-US" sz="1900" kern="100">
                          <a:effectLst/>
                        </a:rPr>
                        <a:t>2</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extLst>
                  <a:ext uri="{0D108BD9-81ED-4DB2-BD59-A6C34878D82A}">
                    <a16:rowId xmlns:a16="http://schemas.microsoft.com/office/drawing/2014/main" val="922626779"/>
                  </a:ext>
                </a:extLst>
              </a:tr>
              <a:tr h="635943">
                <a:tc>
                  <a:txBody>
                    <a:bodyPr/>
                    <a:lstStyle/>
                    <a:p>
                      <a:pPr algn="ctr">
                        <a:spcAft>
                          <a:spcPts val="0"/>
                        </a:spcAft>
                      </a:pPr>
                      <a:r>
                        <a:rPr lang="zh-CN" sz="1900" kern="100">
                          <a:effectLst/>
                        </a:rPr>
                        <a:t>第</a:t>
                      </a:r>
                      <a:r>
                        <a:rPr lang="en-US" sz="1900" kern="100">
                          <a:effectLst/>
                        </a:rPr>
                        <a:t>8-10</a:t>
                      </a:r>
                      <a:r>
                        <a:rPr lang="zh-CN" sz="1900" kern="100">
                          <a:effectLst/>
                        </a:rPr>
                        <a:t>周</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just">
                        <a:spcAft>
                          <a:spcPts val="0"/>
                        </a:spcAft>
                      </a:pPr>
                      <a:r>
                        <a:rPr lang="zh-CN" sz="1900" kern="100">
                          <a:effectLst/>
                        </a:rPr>
                        <a:t>马科夫决策过程</a:t>
                      </a:r>
                    </a:p>
                    <a:p>
                      <a:pPr algn="just">
                        <a:spcAft>
                          <a:spcPts val="0"/>
                        </a:spcAft>
                      </a:pPr>
                      <a:r>
                        <a:rPr lang="zh-CN" sz="1900" kern="100">
                          <a:effectLst/>
                        </a:rPr>
                        <a:t>增强学习</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l">
                        <a:spcAft>
                          <a:spcPts val="0"/>
                        </a:spcAft>
                      </a:pPr>
                      <a:r>
                        <a:rPr lang="zh-CN" sz="1900" kern="100">
                          <a:effectLst/>
                        </a:rPr>
                        <a:t>第</a:t>
                      </a:r>
                      <a:r>
                        <a:rPr lang="en-US" sz="1900" kern="100">
                          <a:effectLst/>
                        </a:rPr>
                        <a:t>17,21</a:t>
                      </a:r>
                      <a:r>
                        <a:rPr lang="zh-CN" sz="1900" kern="100">
                          <a:effectLst/>
                        </a:rPr>
                        <a:t>章</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ctr">
                        <a:spcAft>
                          <a:spcPts val="0"/>
                        </a:spcAft>
                      </a:pPr>
                      <a:r>
                        <a:rPr lang="en-US" sz="1900" kern="100">
                          <a:effectLst/>
                        </a:rPr>
                        <a:t>10</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extLst>
                  <a:ext uri="{0D108BD9-81ED-4DB2-BD59-A6C34878D82A}">
                    <a16:rowId xmlns:a16="http://schemas.microsoft.com/office/drawing/2014/main" val="3454493871"/>
                  </a:ext>
                </a:extLst>
              </a:tr>
              <a:tr h="635943">
                <a:tc>
                  <a:txBody>
                    <a:bodyPr/>
                    <a:lstStyle/>
                    <a:p>
                      <a:pPr algn="ctr">
                        <a:spcAft>
                          <a:spcPts val="0"/>
                        </a:spcAft>
                      </a:pPr>
                      <a:r>
                        <a:rPr lang="zh-CN" sz="1900" kern="100">
                          <a:effectLst/>
                        </a:rPr>
                        <a:t>第</a:t>
                      </a:r>
                      <a:r>
                        <a:rPr lang="en-US" sz="1900" kern="100">
                          <a:effectLst/>
                        </a:rPr>
                        <a:t>10-12</a:t>
                      </a:r>
                      <a:r>
                        <a:rPr lang="zh-CN" sz="1900" kern="100">
                          <a:effectLst/>
                        </a:rPr>
                        <a:t>周</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just">
                        <a:spcAft>
                          <a:spcPts val="0"/>
                        </a:spcAft>
                      </a:pPr>
                      <a:r>
                        <a:rPr lang="zh-CN" sz="1900" kern="100">
                          <a:effectLst/>
                        </a:rPr>
                        <a:t>概率和贝叶斯推理</a:t>
                      </a:r>
                    </a:p>
                    <a:p>
                      <a:pPr algn="just">
                        <a:spcAft>
                          <a:spcPts val="0"/>
                        </a:spcAft>
                      </a:pPr>
                      <a:r>
                        <a:rPr lang="zh-CN" sz="1900" kern="100">
                          <a:effectLst/>
                        </a:rPr>
                        <a:t>贝叶斯网络及其推理</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l">
                        <a:spcAft>
                          <a:spcPts val="0"/>
                        </a:spcAft>
                      </a:pPr>
                      <a:r>
                        <a:rPr lang="zh-CN" sz="1900" kern="100">
                          <a:effectLst/>
                        </a:rPr>
                        <a:t>第</a:t>
                      </a:r>
                      <a:r>
                        <a:rPr lang="en-US" sz="1900" kern="100">
                          <a:effectLst/>
                        </a:rPr>
                        <a:t>13,14</a:t>
                      </a:r>
                      <a:r>
                        <a:rPr lang="zh-CN" sz="1900" kern="100">
                          <a:effectLst/>
                        </a:rPr>
                        <a:t>章</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ctr">
                        <a:spcAft>
                          <a:spcPts val="0"/>
                        </a:spcAft>
                      </a:pPr>
                      <a:r>
                        <a:rPr lang="en-US" sz="1900" kern="100">
                          <a:effectLst/>
                        </a:rPr>
                        <a:t>8</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extLst>
                  <a:ext uri="{0D108BD9-81ED-4DB2-BD59-A6C34878D82A}">
                    <a16:rowId xmlns:a16="http://schemas.microsoft.com/office/drawing/2014/main" val="660457792"/>
                  </a:ext>
                </a:extLst>
              </a:tr>
              <a:tr h="352040">
                <a:tc>
                  <a:txBody>
                    <a:bodyPr/>
                    <a:lstStyle/>
                    <a:p>
                      <a:pPr algn="ctr">
                        <a:spcAft>
                          <a:spcPts val="0"/>
                        </a:spcAft>
                      </a:pPr>
                      <a:r>
                        <a:rPr lang="zh-CN" sz="1900" kern="100">
                          <a:effectLst/>
                        </a:rPr>
                        <a:t>第</a:t>
                      </a:r>
                      <a:r>
                        <a:rPr lang="en-US" sz="1900" kern="100">
                          <a:effectLst/>
                        </a:rPr>
                        <a:t>13</a:t>
                      </a:r>
                      <a:r>
                        <a:rPr lang="zh-CN" sz="1900" kern="100">
                          <a:effectLst/>
                        </a:rPr>
                        <a:t>周</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just">
                        <a:spcAft>
                          <a:spcPts val="0"/>
                        </a:spcAft>
                      </a:pPr>
                      <a:r>
                        <a:rPr lang="zh-CN" sz="1900" kern="100">
                          <a:effectLst/>
                        </a:rPr>
                        <a:t>决策网络和信息价值</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l">
                        <a:spcAft>
                          <a:spcPts val="0"/>
                        </a:spcAft>
                      </a:pPr>
                      <a:r>
                        <a:rPr lang="zh-CN" sz="1900" kern="100">
                          <a:effectLst/>
                        </a:rPr>
                        <a:t>第</a:t>
                      </a:r>
                      <a:r>
                        <a:rPr lang="en-US" sz="1900" kern="100">
                          <a:effectLst/>
                        </a:rPr>
                        <a:t>16</a:t>
                      </a:r>
                      <a:r>
                        <a:rPr lang="zh-CN" sz="1900" kern="100">
                          <a:effectLst/>
                        </a:rPr>
                        <a:t>章</a:t>
                      </a:r>
                      <a:r>
                        <a:rPr lang="en-US" sz="1900" kern="100">
                          <a:effectLst/>
                        </a:rPr>
                        <a:t>5-6</a:t>
                      </a:r>
                      <a:r>
                        <a:rPr lang="zh-CN" sz="1900" kern="100">
                          <a:effectLst/>
                        </a:rPr>
                        <a:t>节</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ctr">
                        <a:spcAft>
                          <a:spcPts val="0"/>
                        </a:spcAft>
                      </a:pPr>
                      <a:r>
                        <a:rPr lang="en-US" sz="1900" kern="100">
                          <a:effectLst/>
                        </a:rPr>
                        <a:t>2</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extLst>
                  <a:ext uri="{0D108BD9-81ED-4DB2-BD59-A6C34878D82A}">
                    <a16:rowId xmlns:a16="http://schemas.microsoft.com/office/drawing/2014/main" val="378728597"/>
                  </a:ext>
                </a:extLst>
              </a:tr>
              <a:tr h="635943">
                <a:tc>
                  <a:txBody>
                    <a:bodyPr/>
                    <a:lstStyle/>
                    <a:p>
                      <a:pPr algn="ctr">
                        <a:spcAft>
                          <a:spcPts val="0"/>
                        </a:spcAft>
                      </a:pPr>
                      <a:r>
                        <a:rPr lang="zh-CN" sz="1900" kern="100">
                          <a:effectLst/>
                        </a:rPr>
                        <a:t>第</a:t>
                      </a:r>
                      <a:r>
                        <a:rPr lang="en-US" sz="1900" kern="100">
                          <a:effectLst/>
                        </a:rPr>
                        <a:t>14-15</a:t>
                      </a:r>
                      <a:r>
                        <a:rPr lang="zh-CN" sz="1900" kern="100">
                          <a:effectLst/>
                        </a:rPr>
                        <a:t>周</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just">
                        <a:spcAft>
                          <a:spcPts val="0"/>
                        </a:spcAft>
                      </a:pPr>
                      <a:r>
                        <a:rPr lang="zh-CN" sz="1900" kern="100">
                          <a:effectLst/>
                        </a:rPr>
                        <a:t>隐式马科夫模型</a:t>
                      </a:r>
                    </a:p>
                    <a:p>
                      <a:pPr algn="just">
                        <a:spcAft>
                          <a:spcPts val="0"/>
                        </a:spcAft>
                      </a:pPr>
                      <a:r>
                        <a:rPr lang="zh-CN" sz="1900" kern="100">
                          <a:effectLst/>
                        </a:rPr>
                        <a:t>粒子滤波及其应用</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l">
                        <a:spcAft>
                          <a:spcPts val="0"/>
                        </a:spcAft>
                      </a:pPr>
                      <a:r>
                        <a:rPr lang="zh-CN" sz="1900" kern="100">
                          <a:effectLst/>
                        </a:rPr>
                        <a:t>第</a:t>
                      </a:r>
                      <a:r>
                        <a:rPr lang="en-US" sz="1900" kern="100">
                          <a:effectLst/>
                        </a:rPr>
                        <a:t>15</a:t>
                      </a:r>
                      <a:r>
                        <a:rPr lang="zh-CN" sz="1900" kern="100">
                          <a:effectLst/>
                        </a:rPr>
                        <a:t>章</a:t>
                      </a:r>
                      <a:r>
                        <a:rPr lang="en-US" sz="1900" kern="100">
                          <a:effectLst/>
                        </a:rPr>
                        <a:t>2-6</a:t>
                      </a:r>
                      <a:r>
                        <a:rPr lang="zh-CN" sz="1900" kern="100">
                          <a:effectLst/>
                        </a:rPr>
                        <a:t>节</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a:txBody>
                    <a:bodyPr/>
                    <a:lstStyle/>
                    <a:p>
                      <a:pPr algn="ctr">
                        <a:spcAft>
                          <a:spcPts val="0"/>
                        </a:spcAft>
                      </a:pPr>
                      <a:r>
                        <a:rPr lang="en-US" sz="1900" kern="100">
                          <a:effectLst/>
                        </a:rPr>
                        <a:t>4</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extLst>
                  <a:ext uri="{0D108BD9-81ED-4DB2-BD59-A6C34878D82A}">
                    <a16:rowId xmlns:a16="http://schemas.microsoft.com/office/drawing/2014/main" val="773612296"/>
                  </a:ext>
                </a:extLst>
              </a:tr>
              <a:tr h="352040">
                <a:tc>
                  <a:txBody>
                    <a:bodyPr/>
                    <a:lstStyle/>
                    <a:p>
                      <a:pPr algn="ctr">
                        <a:spcAft>
                          <a:spcPts val="0"/>
                        </a:spcAft>
                      </a:pPr>
                      <a:r>
                        <a:rPr lang="zh-CN" sz="1900" kern="100">
                          <a:effectLst/>
                        </a:rPr>
                        <a:t>第</a:t>
                      </a:r>
                      <a:r>
                        <a:rPr lang="en-US" sz="1900" kern="100">
                          <a:effectLst/>
                        </a:rPr>
                        <a:t>16</a:t>
                      </a:r>
                      <a:r>
                        <a:rPr lang="zh-CN" sz="1900" kern="100">
                          <a:effectLst/>
                        </a:rPr>
                        <a:t>周</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gridSpan="2">
                  <a:txBody>
                    <a:bodyPr/>
                    <a:lstStyle/>
                    <a:p>
                      <a:pPr algn="just">
                        <a:spcAft>
                          <a:spcPts val="0"/>
                        </a:spcAft>
                      </a:pPr>
                      <a:r>
                        <a:rPr lang="zh-CN" sz="1900" kern="100">
                          <a:effectLst/>
                        </a:rPr>
                        <a:t>期末总结；课程设计汇报</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tc hMerge="1">
                  <a:txBody>
                    <a:bodyPr/>
                    <a:lstStyle/>
                    <a:p>
                      <a:endParaRPr lang="zh-CN" altLang="en-US"/>
                    </a:p>
                  </a:txBody>
                  <a:tcPr/>
                </a:tc>
                <a:tc>
                  <a:txBody>
                    <a:bodyPr/>
                    <a:lstStyle/>
                    <a:p>
                      <a:pPr algn="ctr">
                        <a:spcAft>
                          <a:spcPts val="0"/>
                        </a:spcAft>
                      </a:pPr>
                      <a:r>
                        <a:rPr lang="en-US" sz="1900" kern="100">
                          <a:effectLst/>
                        </a:rPr>
                        <a:t>2</a:t>
                      </a:r>
                      <a:endParaRPr lang="zh-CN" sz="1900" kern="100">
                        <a:effectLst/>
                        <a:latin typeface="Times New Roman" panose="02020603050405020304" pitchFamily="18" charset="0"/>
                        <a:ea typeface="宋体" panose="02010600030101010101" pitchFamily="2" charset="-122"/>
                      </a:endParaRPr>
                    </a:p>
                  </a:txBody>
                  <a:tcPr marL="111939" marR="111939" marT="0" marB="0" anchor="ctr"/>
                </a:tc>
                <a:extLst>
                  <a:ext uri="{0D108BD9-81ED-4DB2-BD59-A6C34878D82A}">
                    <a16:rowId xmlns:a16="http://schemas.microsoft.com/office/drawing/2014/main" val="1115257482"/>
                  </a:ext>
                </a:extLst>
              </a:tr>
            </a:tbl>
          </a:graphicData>
        </a:graphic>
      </p:graphicFrame>
    </p:spTree>
    <p:extLst>
      <p:ext uri="{BB962C8B-B14F-4D97-AF65-F5344CB8AC3E}">
        <p14:creationId xmlns:p14="http://schemas.microsoft.com/office/powerpoint/2010/main" val="3076319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10">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457" y="712269"/>
            <a:ext cx="2528249" cy="5502264"/>
          </a:xfrm>
        </p:spPr>
        <p:txBody>
          <a:bodyPr>
            <a:normAutofit/>
          </a:bodyPr>
          <a:lstStyle/>
          <a:p>
            <a:r>
              <a:rPr kumimoji="1" lang="zh-CN" altLang="en-US">
                <a:solidFill>
                  <a:srgbClr val="FFFFFF"/>
                </a:solidFill>
              </a:rPr>
              <a:t>课程考核</a:t>
            </a:r>
          </a:p>
        </p:txBody>
      </p:sp>
      <p:cxnSp>
        <p:nvCxnSpPr>
          <p:cNvPr id="36" name="Straight Connector 12">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B51EACD6-A525-4B49-8009-7F09B4461B46}" type="slidenum">
              <a:rPr lang="en-US">
                <a:solidFill>
                  <a:schemeClr val="tx1"/>
                </a:solidFill>
              </a:rPr>
              <a:pPr>
                <a:spcAft>
                  <a:spcPts val="600"/>
                </a:spcAft>
              </a:pPr>
              <a:t>9</a:t>
            </a:fld>
            <a:endParaRPr lang="en-US">
              <a:solidFill>
                <a:schemeClr val="tx1"/>
              </a:solidFill>
            </a:endParaRPr>
          </a:p>
        </p:txBody>
      </p:sp>
      <p:graphicFrame>
        <p:nvGraphicFramePr>
          <p:cNvPr id="37" name="Content Placeholder 2">
            <a:extLst>
              <a:ext uri="{FF2B5EF4-FFF2-40B4-BE49-F238E27FC236}">
                <a16:creationId xmlns:a16="http://schemas.microsoft.com/office/drawing/2014/main" id="{C9433EFC-3B3F-49B9-BFD3-AA69C0D5D355}"/>
              </a:ext>
            </a:extLst>
          </p:cNvPr>
          <p:cNvGraphicFramePr>
            <a:graphicFrameLocks noGrp="1"/>
          </p:cNvGraphicFramePr>
          <p:nvPr>
            <p:ph idx="1"/>
            <p:extLst>
              <p:ext uri="{D42A27DB-BD31-4B8C-83A1-F6EECF244321}">
                <p14:modId xmlns:p14="http://schemas.microsoft.com/office/powerpoint/2010/main" val="418397222"/>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349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TotalTime>
  <Words>2491</Words>
  <Application>Microsoft Office PowerPoint</Application>
  <PresentationFormat>全屏显示(4:3)</PresentationFormat>
  <Paragraphs>450</Paragraphs>
  <Slides>33</Slides>
  <Notes>13</Notes>
  <HiddenSlides>2</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33</vt:i4>
      </vt:variant>
    </vt:vector>
  </HeadingPairs>
  <TitlesOfParts>
    <vt:vector size="39" baseType="lpstr">
      <vt:lpstr>Arial</vt:lpstr>
      <vt:lpstr>Calibri</vt:lpstr>
      <vt:lpstr>Calibri Light</vt:lpstr>
      <vt:lpstr>Times New Roman</vt:lpstr>
      <vt:lpstr>Wingdings</vt:lpstr>
      <vt:lpstr>Office Theme</vt:lpstr>
      <vt:lpstr>PowerPoint 演示文稿</vt:lpstr>
      <vt:lpstr>PowerPoint 演示文稿</vt:lpstr>
      <vt:lpstr>计算机科学选修课： 人工智能导论</vt:lpstr>
      <vt:lpstr>课程网页</vt:lpstr>
      <vt:lpstr>PowerPoint 演示文稿</vt:lpstr>
      <vt:lpstr>课本原文</vt:lpstr>
      <vt:lpstr>PowerPoint 演示文稿</vt:lpstr>
      <vt:lpstr>PowerPoint 演示文稿</vt:lpstr>
      <vt:lpstr>课程考核</vt:lpstr>
      <vt:lpstr>今天内容</vt:lpstr>
      <vt:lpstr>人工智能是什么？</vt:lpstr>
      <vt:lpstr>关于人工智能的思考</vt:lpstr>
      <vt:lpstr>人工智能当今能做到的（应用）</vt:lpstr>
      <vt:lpstr>人工智能当今能做到的（应用）</vt:lpstr>
      <vt:lpstr>人工智能当今能做到的（应用）</vt:lpstr>
      <vt:lpstr>嵌入式的应用</vt:lpstr>
      <vt:lpstr>视频展示</vt:lpstr>
      <vt:lpstr>人工智能是什么？</vt:lpstr>
      <vt:lpstr>人工智能研究角度</vt:lpstr>
      <vt:lpstr>“像人一样去思考”（对认知建模）</vt:lpstr>
      <vt:lpstr>“像人一样去行动”（图灵测试）</vt:lpstr>
      <vt:lpstr>“合理地思考”（思维法则）</vt:lpstr>
      <vt:lpstr>“合理地行动”</vt:lpstr>
      <vt:lpstr>合理的决策</vt:lpstr>
      <vt:lpstr>PowerPoint 演示文稿</vt:lpstr>
      <vt:lpstr>人工智能之前</vt:lpstr>
      <vt:lpstr>人工智能发展简史</vt:lpstr>
      <vt:lpstr>人工智能发展简史</vt:lpstr>
      <vt:lpstr>人工智能发展简史</vt:lpstr>
      <vt:lpstr>人工智能历史发展的启示 </vt:lpstr>
      <vt:lpstr>人工智能的未来</vt:lpstr>
      <vt:lpstr>人工智能的未来</vt:lpstr>
      <vt:lpstr>人工智能的未来—超级人工智能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Qi Qi</dc:creator>
  <cp:lastModifiedBy>Qi Qi</cp:lastModifiedBy>
  <cp:revision>3</cp:revision>
  <dcterms:created xsi:type="dcterms:W3CDTF">2019-08-25T15:26:30Z</dcterms:created>
  <dcterms:modified xsi:type="dcterms:W3CDTF">2019-08-29T01:14:03Z</dcterms:modified>
</cp:coreProperties>
</file>