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4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45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64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50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101"/>
  </p:notesMasterIdLst>
  <p:handoutMasterIdLst>
    <p:handoutMasterId r:id="rId102"/>
  </p:handoutMasterIdLst>
  <p:sldIdLst>
    <p:sldId id="893" r:id="rId2"/>
    <p:sldId id="860" r:id="rId3"/>
    <p:sldId id="820" r:id="rId4"/>
    <p:sldId id="945" r:id="rId5"/>
    <p:sldId id="929" r:id="rId6"/>
    <p:sldId id="859" r:id="rId7"/>
    <p:sldId id="823" r:id="rId8"/>
    <p:sldId id="825" r:id="rId9"/>
    <p:sldId id="826" r:id="rId10"/>
    <p:sldId id="931" r:id="rId11"/>
    <p:sldId id="894" r:id="rId12"/>
    <p:sldId id="896" r:id="rId13"/>
    <p:sldId id="830" r:id="rId14"/>
    <p:sldId id="897" r:id="rId15"/>
    <p:sldId id="898" r:id="rId16"/>
    <p:sldId id="899" r:id="rId17"/>
    <p:sldId id="864" r:id="rId18"/>
    <p:sldId id="862" r:id="rId19"/>
    <p:sldId id="932" r:id="rId20"/>
    <p:sldId id="863" r:id="rId21"/>
    <p:sldId id="834" r:id="rId22"/>
    <p:sldId id="900" r:id="rId23"/>
    <p:sldId id="970" r:id="rId24"/>
    <p:sldId id="917" r:id="rId25"/>
    <p:sldId id="951" r:id="rId26"/>
    <p:sldId id="950" r:id="rId27"/>
    <p:sldId id="901" r:id="rId28"/>
    <p:sldId id="904" r:id="rId29"/>
    <p:sldId id="954" r:id="rId30"/>
    <p:sldId id="955" r:id="rId31"/>
    <p:sldId id="956" r:id="rId32"/>
    <p:sldId id="957" r:id="rId33"/>
    <p:sldId id="958" r:id="rId34"/>
    <p:sldId id="959" r:id="rId35"/>
    <p:sldId id="960" r:id="rId36"/>
    <p:sldId id="961" r:id="rId37"/>
    <p:sldId id="962" r:id="rId38"/>
    <p:sldId id="963" r:id="rId39"/>
    <p:sldId id="964" r:id="rId40"/>
    <p:sldId id="965" r:id="rId41"/>
    <p:sldId id="966" r:id="rId42"/>
    <p:sldId id="967" r:id="rId43"/>
    <p:sldId id="905" r:id="rId44"/>
    <p:sldId id="906" r:id="rId45"/>
    <p:sldId id="923" r:id="rId46"/>
    <p:sldId id="971" r:id="rId47"/>
    <p:sldId id="972" r:id="rId48"/>
    <p:sldId id="973" r:id="rId49"/>
    <p:sldId id="974" r:id="rId50"/>
    <p:sldId id="975" r:id="rId51"/>
    <p:sldId id="1006" r:id="rId52"/>
    <p:sldId id="796" r:id="rId53"/>
    <p:sldId id="980" r:id="rId54"/>
    <p:sldId id="797" r:id="rId55"/>
    <p:sldId id="1008" r:id="rId56"/>
    <p:sldId id="1007" r:id="rId57"/>
    <p:sldId id="996" r:id="rId58"/>
    <p:sldId id="799" r:id="rId59"/>
    <p:sldId id="804" r:id="rId60"/>
    <p:sldId id="868" r:id="rId61"/>
    <p:sldId id="981" r:id="rId62"/>
    <p:sldId id="986" r:id="rId63"/>
    <p:sldId id="987" r:id="rId64"/>
    <p:sldId id="988" r:id="rId65"/>
    <p:sldId id="989" r:id="rId66"/>
    <p:sldId id="990" r:id="rId67"/>
    <p:sldId id="991" r:id="rId68"/>
    <p:sldId id="977" r:id="rId69"/>
    <p:sldId id="978" r:id="rId70"/>
    <p:sldId id="979" r:id="rId71"/>
    <p:sldId id="992" r:id="rId72"/>
    <p:sldId id="982" r:id="rId73"/>
    <p:sldId id="873" r:id="rId74"/>
    <p:sldId id="874" r:id="rId75"/>
    <p:sldId id="875" r:id="rId76"/>
    <p:sldId id="876" r:id="rId77"/>
    <p:sldId id="877" r:id="rId78"/>
    <p:sldId id="878" r:id="rId79"/>
    <p:sldId id="879" r:id="rId80"/>
    <p:sldId id="880" r:id="rId81"/>
    <p:sldId id="881" r:id="rId82"/>
    <p:sldId id="882" r:id="rId83"/>
    <p:sldId id="883" r:id="rId84"/>
    <p:sldId id="884" r:id="rId85"/>
    <p:sldId id="885" r:id="rId86"/>
    <p:sldId id="886" r:id="rId87"/>
    <p:sldId id="985" r:id="rId88"/>
    <p:sldId id="993" r:id="rId89"/>
    <p:sldId id="994" r:id="rId90"/>
    <p:sldId id="995" r:id="rId91"/>
    <p:sldId id="997" r:id="rId92"/>
    <p:sldId id="998" r:id="rId93"/>
    <p:sldId id="999" r:id="rId94"/>
    <p:sldId id="1000" r:id="rId95"/>
    <p:sldId id="1001" r:id="rId96"/>
    <p:sldId id="1002" r:id="rId97"/>
    <p:sldId id="1003" r:id="rId98"/>
    <p:sldId id="865" r:id="rId99"/>
    <p:sldId id="1005" r:id="rId100"/>
  </p:sldIdLst>
  <p:sldSz cx="9144000" cy="6858000" type="screen4x3"/>
  <p:notesSz cx="7099300" cy="10234613"/>
  <p:custDataLst>
    <p:tags r:id="rId10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8CF0B-7B17-45CD-86A7-CAA7C62CEB00}" v="58" dt="2018-10-23T15:38:35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09" autoAdjust="0"/>
  </p:normalViewPr>
  <p:slideViewPr>
    <p:cSldViewPr>
      <p:cViewPr varScale="1">
        <p:scale>
          <a:sx n="59" d="100"/>
          <a:sy n="59" d="100"/>
        </p:scale>
        <p:origin x="1716" y="66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gs" Target="tags/tag1.xml"/><Relationship Id="rId108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5/10/relationships/revisionInfo" Target="revisionInfo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 Qi" userId="f29008d1e1aa583c" providerId="LiveId" clId="{08C8CF0B-7B17-45CD-86A7-CAA7C62CEB00}"/>
    <pc:docChg chg="modSld">
      <pc:chgData name="Qi Qi" userId="f29008d1e1aa583c" providerId="LiveId" clId="{08C8CF0B-7B17-45CD-86A7-CAA7C62CEB00}" dt="2018-10-23T15:38:35.415" v="149" actId="6549"/>
      <pc:docMkLst>
        <pc:docMk/>
      </pc:docMkLst>
      <pc:sldChg chg="modNotesTx">
        <pc:chgData name="Qi Qi" userId="f29008d1e1aa583c" providerId="LiveId" clId="{08C8CF0B-7B17-45CD-86A7-CAA7C62CEB00}" dt="2018-10-23T15:13:09.996" v="85" actId="20577"/>
        <pc:sldMkLst>
          <pc:docMk/>
          <pc:sldMk cId="0" sldId="904"/>
        </pc:sldMkLst>
      </pc:sldChg>
      <pc:sldChg chg="modSp">
        <pc:chgData name="Qi Qi" userId="f29008d1e1aa583c" providerId="LiveId" clId="{08C8CF0B-7B17-45CD-86A7-CAA7C62CEB00}" dt="2018-10-23T15:36:54.045" v="98"/>
        <pc:sldMkLst>
          <pc:docMk/>
          <pc:sldMk cId="3433984826" sldId="982"/>
        </pc:sldMkLst>
        <pc:spChg chg="mod">
          <ac:chgData name="Qi Qi" userId="f29008d1e1aa583c" providerId="LiveId" clId="{08C8CF0B-7B17-45CD-86A7-CAA7C62CEB00}" dt="2018-10-23T15:36:54.045" v="98"/>
          <ac:spMkLst>
            <pc:docMk/>
            <pc:sldMk cId="3433984826" sldId="982"/>
            <ac:spMk id="2" creationId="{00000000-0000-0000-0000-000000000000}"/>
          </ac:spMkLst>
        </pc:spChg>
      </pc:sldChg>
      <pc:sldChg chg="modSp">
        <pc:chgData name="Qi Qi" userId="f29008d1e1aa583c" providerId="LiveId" clId="{08C8CF0B-7B17-45CD-86A7-CAA7C62CEB00}" dt="2018-10-23T15:38:35.415" v="149" actId="6549"/>
        <pc:sldMkLst>
          <pc:docMk/>
          <pc:sldMk cId="1974966618" sldId="985"/>
        </pc:sldMkLst>
        <pc:spChg chg="mod">
          <ac:chgData name="Qi Qi" userId="f29008d1e1aa583c" providerId="LiveId" clId="{08C8CF0B-7B17-45CD-86A7-CAA7C62CEB00}" dt="2018-10-23T15:38:35.415" v="149" actId="6549"/>
          <ac:spMkLst>
            <pc:docMk/>
            <pc:sldMk cId="1974966618" sldId="985"/>
            <ac:spMk id="1761283" creationId="{00000000-0000-0000-0000-000000000000}"/>
          </ac:spMkLst>
        </pc:spChg>
      </pc:sldChg>
      <pc:sldChg chg="modSp">
        <pc:chgData name="Qi Qi" userId="f29008d1e1aa583c" providerId="LiveId" clId="{08C8CF0B-7B17-45CD-86A7-CAA7C62CEB00}" dt="2018-10-23T15:33:43.376" v="95"/>
        <pc:sldMkLst>
          <pc:docMk/>
          <pc:sldMk cId="2144121749" sldId="988"/>
        </pc:sldMkLst>
        <pc:spChg chg="mod">
          <ac:chgData name="Qi Qi" userId="f29008d1e1aa583c" providerId="LiveId" clId="{08C8CF0B-7B17-45CD-86A7-CAA7C62CEB00}" dt="2018-10-23T15:33:43.376" v="95"/>
          <ac:spMkLst>
            <pc:docMk/>
            <pc:sldMk cId="2144121749" sldId="988"/>
            <ac:spMk id="16386" creationId="{00000000-0000-0000-0000-000000000000}"/>
          </ac:spMkLst>
        </pc:spChg>
      </pc:sldChg>
    </pc:docChg>
  </pc:docChgLst>
  <pc:docChgLst>
    <pc:chgData name="Qi Qi" userId="f29008d1e1aa583c" providerId="LiveId" clId="{C02F1381-76C7-4EC7-A7E1-1F9F73DBDEAB}"/>
  </pc:docChgLst>
  <pc:docChgLst>
    <pc:chgData name="Qi Qi" userId="f29008d1e1aa583c" providerId="LiveId" clId="{BB54857F-693B-429B-AB4E-A43F0B800423}"/>
    <pc:docChg chg="undo custSel addSld delSld modSld sldOrd">
      <pc:chgData name="Qi Qi" userId="f29008d1e1aa583c" providerId="LiveId" clId="{BB54857F-693B-429B-AB4E-A43F0B800423}" dt="2018-10-16T07:50:37.800" v="2573"/>
      <pc:docMkLst>
        <pc:docMk/>
      </pc:docMkLst>
      <pc:sldChg chg="modSp add ord modNotesTx">
        <pc:chgData name="Qi Qi" userId="f29008d1e1aa583c" providerId="LiveId" clId="{BB54857F-693B-429B-AB4E-A43F0B800423}" dt="2018-10-16T02:18:22.301" v="648"/>
        <pc:sldMkLst>
          <pc:docMk/>
          <pc:sldMk cId="0" sldId="796"/>
        </pc:sldMkLst>
        <pc:spChg chg="mod">
          <ac:chgData name="Qi Qi" userId="f29008d1e1aa583c" providerId="LiveId" clId="{BB54857F-693B-429B-AB4E-A43F0B800423}" dt="2018-10-16T02:14:39.964" v="597" actId="1076"/>
          <ac:spMkLst>
            <pc:docMk/>
            <pc:sldMk cId="0" sldId="796"/>
            <ac:spMk id="18436" creationId="{00000000-0000-0000-0000-000000000000}"/>
          </ac:spMkLst>
        </pc:spChg>
        <pc:picChg chg="mod">
          <ac:chgData name="Qi Qi" userId="f29008d1e1aa583c" providerId="LiveId" clId="{BB54857F-693B-429B-AB4E-A43F0B800423}" dt="2018-10-16T02:13:57.526" v="588" actId="1076"/>
          <ac:picMkLst>
            <pc:docMk/>
            <pc:sldMk cId="0" sldId="796"/>
            <ac:picMk id="11" creationId="{00000000-0000-0000-0000-000000000000}"/>
          </ac:picMkLst>
        </pc:picChg>
        <pc:picChg chg="mod">
          <ac:chgData name="Qi Qi" userId="f29008d1e1aa583c" providerId="LiveId" clId="{BB54857F-693B-429B-AB4E-A43F0B800423}" dt="2018-10-16T02:13:57.526" v="588" actId="1076"/>
          <ac:picMkLst>
            <pc:docMk/>
            <pc:sldMk cId="0" sldId="796"/>
            <ac:picMk id="12" creationId="{00000000-0000-0000-0000-000000000000}"/>
          </ac:picMkLst>
        </pc:picChg>
        <pc:picChg chg="mod">
          <ac:chgData name="Qi Qi" userId="f29008d1e1aa583c" providerId="LiveId" clId="{BB54857F-693B-429B-AB4E-A43F0B800423}" dt="2018-10-16T02:13:57.526" v="588" actId="1076"/>
          <ac:picMkLst>
            <pc:docMk/>
            <pc:sldMk cId="0" sldId="796"/>
            <ac:picMk id="13" creationId="{00000000-0000-0000-0000-000000000000}"/>
          </ac:picMkLst>
        </pc:picChg>
        <pc:picChg chg="mod">
          <ac:chgData name="Qi Qi" userId="f29008d1e1aa583c" providerId="LiveId" clId="{BB54857F-693B-429B-AB4E-A43F0B800423}" dt="2018-10-16T02:13:57.526" v="588" actId="1076"/>
          <ac:picMkLst>
            <pc:docMk/>
            <pc:sldMk cId="0" sldId="796"/>
            <ac:picMk id="14" creationId="{00000000-0000-0000-0000-000000000000}"/>
          </ac:picMkLst>
        </pc:picChg>
        <pc:picChg chg="mod">
          <ac:chgData name="Qi Qi" userId="f29008d1e1aa583c" providerId="LiveId" clId="{BB54857F-693B-429B-AB4E-A43F0B800423}" dt="2018-10-16T02:13:57.526" v="588" actId="1076"/>
          <ac:picMkLst>
            <pc:docMk/>
            <pc:sldMk cId="0" sldId="796"/>
            <ac:picMk id="3074" creationId="{00000000-0000-0000-0000-000000000000}"/>
          </ac:picMkLst>
        </pc:picChg>
        <pc:picChg chg="mod">
          <ac:chgData name="Qi Qi" userId="f29008d1e1aa583c" providerId="LiveId" clId="{BB54857F-693B-429B-AB4E-A43F0B800423}" dt="2018-10-16T02:13:57.526" v="588" actId="1076"/>
          <ac:picMkLst>
            <pc:docMk/>
            <pc:sldMk cId="0" sldId="796"/>
            <ac:picMk id="18434" creationId="{00000000-0000-0000-0000-000000000000}"/>
          </ac:picMkLst>
        </pc:picChg>
      </pc:sldChg>
      <pc:sldChg chg="modSp add">
        <pc:chgData name="Qi Qi" userId="f29008d1e1aa583c" providerId="LiveId" clId="{BB54857F-693B-429B-AB4E-A43F0B800423}" dt="2018-10-16T02:27:33.609" v="704" actId="403"/>
        <pc:sldMkLst>
          <pc:docMk/>
          <pc:sldMk cId="0" sldId="797"/>
        </pc:sldMkLst>
        <pc:spChg chg="mod">
          <ac:chgData name="Qi Qi" userId="f29008d1e1aa583c" providerId="LiveId" clId="{BB54857F-693B-429B-AB4E-A43F0B800423}" dt="2018-10-16T02:27:33.609" v="704" actId="403"/>
          <ac:spMkLst>
            <pc:docMk/>
            <pc:sldMk cId="0" sldId="797"/>
            <ac:spMk id="4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5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6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7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8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9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0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1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2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3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4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5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6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7" creationId="{00000000-0000-0000-0000-000000000000}"/>
          </ac:spMkLst>
        </pc:spChg>
        <pc:spChg chg="mod">
          <ac:chgData name="Qi Qi" userId="f29008d1e1aa583c" providerId="LiveId" clId="{BB54857F-693B-429B-AB4E-A43F0B800423}" dt="2018-10-16T02:27:11.772" v="699" actId="14100"/>
          <ac:spMkLst>
            <pc:docMk/>
            <pc:sldMk cId="0" sldId="797"/>
            <ac:spMk id="18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19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20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21" creationId="{00000000-0000-0000-0000-000000000000}"/>
          </ac:spMkLst>
        </pc:spChg>
        <pc:spChg chg="mod">
          <ac:chgData name="Qi Qi" userId="f29008d1e1aa583c" providerId="LiveId" clId="{BB54857F-693B-429B-AB4E-A43F0B800423}" dt="2018-10-16T02:27:15.869" v="700" actId="14100"/>
          <ac:spMkLst>
            <pc:docMk/>
            <pc:sldMk cId="0" sldId="797"/>
            <ac:spMk id="23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24" creationId="{00000000-0000-0000-0000-000000000000}"/>
          </ac:spMkLst>
        </pc:spChg>
        <pc:spChg chg="mod">
          <ac:chgData name="Qi Qi" userId="f29008d1e1aa583c" providerId="LiveId" clId="{BB54857F-693B-429B-AB4E-A43F0B800423}" dt="2018-10-16T02:27:05.777" v="697" actId="58"/>
          <ac:spMkLst>
            <pc:docMk/>
            <pc:sldMk cId="0" sldId="797"/>
            <ac:spMk id="25" creationId="{00000000-0000-0000-0000-000000000000}"/>
          </ac:spMkLst>
        </pc:spChg>
      </pc:sldChg>
      <pc:sldChg chg="modSp add">
        <pc:chgData name="Qi Qi" userId="f29008d1e1aa583c" providerId="LiveId" clId="{BB54857F-693B-429B-AB4E-A43F0B800423}" dt="2018-10-16T02:39:29.351" v="750" actId="14100"/>
        <pc:sldMkLst>
          <pc:docMk/>
          <pc:sldMk cId="0" sldId="799"/>
        </pc:sldMkLst>
        <pc:spChg chg="mod">
          <ac:chgData name="Qi Qi" userId="f29008d1e1aa583c" providerId="LiveId" clId="{BB54857F-693B-429B-AB4E-A43F0B800423}" dt="2018-10-16T02:39:29.351" v="750" actId="14100"/>
          <ac:spMkLst>
            <pc:docMk/>
            <pc:sldMk cId="0" sldId="799"/>
            <ac:spMk id="66562" creationId="{00000000-0000-0000-0000-000000000000}"/>
          </ac:spMkLst>
        </pc:spChg>
      </pc:sldChg>
      <pc:sldChg chg="modSp add">
        <pc:chgData name="Qi Qi" userId="f29008d1e1aa583c" providerId="LiveId" clId="{BB54857F-693B-429B-AB4E-A43F0B800423}" dt="2018-10-16T02:56:55.532" v="771"/>
        <pc:sldMkLst>
          <pc:docMk/>
          <pc:sldMk cId="0" sldId="804"/>
        </pc:sldMkLst>
        <pc:spChg chg="mod">
          <ac:chgData name="Qi Qi" userId="f29008d1e1aa583c" providerId="LiveId" clId="{BB54857F-693B-429B-AB4E-A43F0B800423}" dt="2018-10-16T02:56:55.532" v="771"/>
          <ac:spMkLst>
            <pc:docMk/>
            <pc:sldMk cId="0" sldId="804"/>
            <ac:spMk id="64513" creationId="{00000000-0000-0000-0000-000000000000}"/>
          </ac:spMkLst>
        </pc:spChg>
        <pc:spChg chg="mod">
          <ac:chgData name="Qi Qi" userId="f29008d1e1aa583c" providerId="LiveId" clId="{BB54857F-693B-429B-AB4E-A43F0B800423}" dt="2018-10-16T02:55:52.854" v="756" actId="1076"/>
          <ac:spMkLst>
            <pc:docMk/>
            <pc:sldMk cId="0" sldId="804"/>
            <ac:spMk id="1757187" creationId="{00000000-0000-0000-0000-000000000000}"/>
          </ac:spMkLst>
        </pc:spChg>
      </pc:sldChg>
      <pc:sldChg chg="modNotesTx">
        <pc:chgData name="Qi Qi" userId="f29008d1e1aa583c" providerId="LiveId" clId="{BB54857F-693B-429B-AB4E-A43F0B800423}" dt="2018-10-15T08:45:34.918" v="28" actId="20577"/>
        <pc:sldMkLst>
          <pc:docMk/>
          <pc:sldMk cId="0" sldId="862"/>
        </pc:sldMkLst>
      </pc:sldChg>
      <pc:sldChg chg="add">
        <pc:chgData name="Qi Qi" userId="f29008d1e1aa583c" providerId="LiveId" clId="{BB54857F-693B-429B-AB4E-A43F0B800423}" dt="2018-10-16T07:50:37.800" v="2573"/>
        <pc:sldMkLst>
          <pc:docMk/>
          <pc:sldMk cId="0" sldId="865"/>
        </pc:sldMkLst>
      </pc:sldChg>
      <pc:sldChg chg="modSp add">
        <pc:chgData name="Qi Qi" userId="f29008d1e1aa583c" providerId="LiveId" clId="{BB54857F-693B-429B-AB4E-A43F0B800423}" dt="2018-10-16T03:06:44.953" v="802" actId="2711"/>
        <pc:sldMkLst>
          <pc:docMk/>
          <pc:sldMk cId="2796686903" sldId="868"/>
        </pc:sldMkLst>
        <pc:spChg chg="mod">
          <ac:chgData name="Qi Qi" userId="f29008d1e1aa583c" providerId="LiveId" clId="{BB54857F-693B-429B-AB4E-A43F0B800423}" dt="2018-10-16T03:06:44.953" v="802" actId="2711"/>
          <ac:spMkLst>
            <pc:docMk/>
            <pc:sldMk cId="2796686903" sldId="868"/>
            <ac:spMk id="2" creationId="{00000000-0000-0000-0000-000000000000}"/>
          </ac:spMkLst>
        </pc:spChg>
        <pc:spChg chg="mod">
          <ac:chgData name="Qi Qi" userId="f29008d1e1aa583c" providerId="LiveId" clId="{BB54857F-693B-429B-AB4E-A43F0B800423}" dt="2018-10-16T03:06:04.996" v="777" actId="1076"/>
          <ac:spMkLst>
            <pc:docMk/>
            <pc:sldMk cId="2796686903" sldId="868"/>
            <ac:spMk id="3" creationId="{00000000-0000-0000-0000-000000000000}"/>
          </ac:spMkLst>
        </pc:spChg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3525359897" sldId="873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4256804193" sldId="874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3816661165" sldId="875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3099301682" sldId="876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3207399191" sldId="877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2990749932" sldId="878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702912788" sldId="879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2801799437" sldId="880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196777356" sldId="881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3734677918" sldId="882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2937382561" sldId="883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725622393" sldId="884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920650269" sldId="885"/>
        </pc:sldMkLst>
      </pc:sldChg>
      <pc:sldChg chg="add">
        <pc:chgData name="Qi Qi" userId="f29008d1e1aa583c" providerId="LiveId" clId="{BB54857F-693B-429B-AB4E-A43F0B800423}" dt="2018-10-16T06:39:37.674" v="1269"/>
        <pc:sldMkLst>
          <pc:docMk/>
          <pc:sldMk cId="2432767135" sldId="886"/>
        </pc:sldMkLst>
      </pc:sldChg>
      <pc:sldChg chg="modNotesTx">
        <pc:chgData name="Qi Qi" userId="f29008d1e1aa583c" providerId="LiveId" clId="{BB54857F-693B-429B-AB4E-A43F0B800423}" dt="2018-10-15T09:21:52.514" v="182" actId="20577"/>
        <pc:sldMkLst>
          <pc:docMk/>
          <pc:sldMk cId="0" sldId="901"/>
        </pc:sldMkLst>
      </pc:sldChg>
      <pc:sldChg chg="modSp modTransition">
        <pc:chgData name="Qi Qi" userId="f29008d1e1aa583c" providerId="LiveId" clId="{BB54857F-693B-429B-AB4E-A43F0B800423}" dt="2018-10-15T09:37:27.841" v="448"/>
        <pc:sldMkLst>
          <pc:docMk/>
          <pc:sldMk cId="0" sldId="904"/>
        </pc:sldMkLst>
        <pc:spChg chg="mod">
          <ac:chgData name="Qi Qi" userId="f29008d1e1aa583c" providerId="LiveId" clId="{BB54857F-693B-429B-AB4E-A43F0B800423}" dt="2018-10-15T09:35:40.848" v="330"/>
          <ac:spMkLst>
            <pc:docMk/>
            <pc:sldMk cId="0" sldId="904"/>
            <ac:spMk id="2" creationId="{00000000-0000-0000-0000-000000000000}"/>
          </ac:spMkLst>
        </pc:spChg>
        <pc:spChg chg="mod">
          <ac:chgData name="Qi Qi" userId="f29008d1e1aa583c" providerId="LiveId" clId="{BB54857F-693B-429B-AB4E-A43F0B800423}" dt="2018-10-15T09:37:27.841" v="448"/>
          <ac:spMkLst>
            <pc:docMk/>
            <pc:sldMk cId="0" sldId="904"/>
            <ac:spMk id="3" creationId="{00000000-0000-0000-0000-000000000000}"/>
          </ac:spMkLst>
        </pc:spChg>
      </pc:sldChg>
      <pc:sldChg chg="modNotesTx">
        <pc:chgData name="Qi Qi" userId="f29008d1e1aa583c" providerId="LiveId" clId="{BB54857F-693B-429B-AB4E-A43F0B800423}" dt="2018-10-15T09:35:08.295" v="316" actId="20577"/>
        <pc:sldMkLst>
          <pc:docMk/>
          <pc:sldMk cId="0" sldId="906"/>
        </pc:sldMkLst>
      </pc:sldChg>
      <pc:sldChg chg="modTransition modNotesTx">
        <pc:chgData name="Qi Qi" userId="f29008d1e1aa583c" providerId="LiveId" clId="{BB54857F-693B-429B-AB4E-A43F0B800423}" dt="2018-10-15T08:54:27.644" v="37"/>
        <pc:sldMkLst>
          <pc:docMk/>
          <pc:sldMk cId="1726731979" sldId="932"/>
        </pc:sldMkLst>
      </pc:sldChg>
      <pc:sldChg chg="modNotesTx">
        <pc:chgData name="Qi Qi" userId="f29008d1e1aa583c" providerId="LiveId" clId="{BB54857F-693B-429B-AB4E-A43F0B800423}" dt="2018-10-15T09:32:11.986" v="231" actId="5793"/>
        <pc:sldMkLst>
          <pc:docMk/>
          <pc:sldMk cId="631484006" sldId="950"/>
        </pc:sldMkLst>
      </pc:sldChg>
      <pc:sldChg chg="modNotesTx">
        <pc:chgData name="Qi Qi" userId="f29008d1e1aa583c" providerId="LiveId" clId="{BB54857F-693B-429B-AB4E-A43F0B800423}" dt="2018-10-15T09:15:49.339" v="92" actId="20577"/>
        <pc:sldMkLst>
          <pc:docMk/>
          <pc:sldMk cId="789766912" sldId="951"/>
        </pc:sldMkLst>
      </pc:sldChg>
      <pc:sldChg chg="modTransition modNotesTx">
        <pc:chgData name="Qi Qi" userId="f29008d1e1aa583c" providerId="LiveId" clId="{BB54857F-693B-429B-AB4E-A43F0B800423}" dt="2018-10-15T09:39:06.080" v="578" actId="20577"/>
        <pc:sldMkLst>
          <pc:docMk/>
          <pc:sldMk cId="1622819903" sldId="954"/>
        </pc:sldMkLst>
      </pc:sldChg>
      <pc:sldChg chg="modTransition">
        <pc:chgData name="Qi Qi" userId="f29008d1e1aa583c" providerId="LiveId" clId="{BB54857F-693B-429B-AB4E-A43F0B800423}" dt="2018-10-15T09:30:13.902" v="185"/>
        <pc:sldMkLst>
          <pc:docMk/>
          <pc:sldMk cId="1622819903" sldId="955"/>
        </pc:sldMkLst>
      </pc:sldChg>
      <pc:sldChg chg="modTransition">
        <pc:chgData name="Qi Qi" userId="f29008d1e1aa583c" providerId="LiveId" clId="{BB54857F-693B-429B-AB4E-A43F0B800423}" dt="2018-10-15T09:30:18.211" v="186"/>
        <pc:sldMkLst>
          <pc:docMk/>
          <pc:sldMk cId="1622819903" sldId="956"/>
        </pc:sldMkLst>
      </pc:sldChg>
      <pc:sldChg chg="modTransition">
        <pc:chgData name="Qi Qi" userId="f29008d1e1aa583c" providerId="LiveId" clId="{BB54857F-693B-429B-AB4E-A43F0B800423}" dt="2018-10-15T09:30:22.425" v="187"/>
        <pc:sldMkLst>
          <pc:docMk/>
          <pc:sldMk cId="1622819903" sldId="957"/>
        </pc:sldMkLst>
      </pc:sldChg>
      <pc:sldChg chg="modTransition">
        <pc:chgData name="Qi Qi" userId="f29008d1e1aa583c" providerId="LiveId" clId="{BB54857F-693B-429B-AB4E-A43F0B800423}" dt="2018-10-15T09:30:26.433" v="188"/>
        <pc:sldMkLst>
          <pc:docMk/>
          <pc:sldMk cId="1622819903" sldId="958"/>
        </pc:sldMkLst>
      </pc:sldChg>
      <pc:sldChg chg="modTransition">
        <pc:chgData name="Qi Qi" userId="f29008d1e1aa583c" providerId="LiveId" clId="{BB54857F-693B-429B-AB4E-A43F0B800423}" dt="2018-10-15T09:30:31.246" v="189"/>
        <pc:sldMkLst>
          <pc:docMk/>
          <pc:sldMk cId="1622819903" sldId="959"/>
        </pc:sldMkLst>
      </pc:sldChg>
      <pc:sldChg chg="modTransition">
        <pc:chgData name="Qi Qi" userId="f29008d1e1aa583c" providerId="LiveId" clId="{BB54857F-693B-429B-AB4E-A43F0B800423}" dt="2018-10-15T09:30:34.098" v="190"/>
        <pc:sldMkLst>
          <pc:docMk/>
          <pc:sldMk cId="1622819903" sldId="960"/>
        </pc:sldMkLst>
      </pc:sldChg>
      <pc:sldChg chg="modTransition">
        <pc:chgData name="Qi Qi" userId="f29008d1e1aa583c" providerId="LiveId" clId="{BB54857F-693B-429B-AB4E-A43F0B800423}" dt="2018-10-15T09:30:37.912" v="191"/>
        <pc:sldMkLst>
          <pc:docMk/>
          <pc:sldMk cId="1622819903" sldId="961"/>
        </pc:sldMkLst>
      </pc:sldChg>
      <pc:sldChg chg="modTransition">
        <pc:chgData name="Qi Qi" userId="f29008d1e1aa583c" providerId="LiveId" clId="{BB54857F-693B-429B-AB4E-A43F0B800423}" dt="2018-10-15T09:30:42.375" v="192"/>
        <pc:sldMkLst>
          <pc:docMk/>
          <pc:sldMk cId="1622819903" sldId="962"/>
        </pc:sldMkLst>
      </pc:sldChg>
      <pc:sldChg chg="modTransition">
        <pc:chgData name="Qi Qi" userId="f29008d1e1aa583c" providerId="LiveId" clId="{BB54857F-693B-429B-AB4E-A43F0B800423}" dt="2018-10-15T09:30:45.575" v="193"/>
        <pc:sldMkLst>
          <pc:docMk/>
          <pc:sldMk cId="1622819903" sldId="963"/>
        </pc:sldMkLst>
      </pc:sldChg>
      <pc:sldChg chg="modTransition">
        <pc:chgData name="Qi Qi" userId="f29008d1e1aa583c" providerId="LiveId" clId="{BB54857F-693B-429B-AB4E-A43F0B800423}" dt="2018-10-15T09:30:49.116" v="194"/>
        <pc:sldMkLst>
          <pc:docMk/>
          <pc:sldMk cId="1622819903" sldId="964"/>
        </pc:sldMkLst>
      </pc:sldChg>
      <pc:sldChg chg="modTransition">
        <pc:chgData name="Qi Qi" userId="f29008d1e1aa583c" providerId="LiveId" clId="{BB54857F-693B-429B-AB4E-A43F0B800423}" dt="2018-10-15T09:30:54.392" v="195"/>
        <pc:sldMkLst>
          <pc:docMk/>
          <pc:sldMk cId="1622819903" sldId="965"/>
        </pc:sldMkLst>
      </pc:sldChg>
      <pc:sldChg chg="modTransition">
        <pc:chgData name="Qi Qi" userId="f29008d1e1aa583c" providerId="LiveId" clId="{BB54857F-693B-429B-AB4E-A43F0B800423}" dt="2018-10-15T09:30:57.213" v="196"/>
        <pc:sldMkLst>
          <pc:docMk/>
          <pc:sldMk cId="1622819903" sldId="966"/>
        </pc:sldMkLst>
      </pc:sldChg>
      <pc:sldChg chg="modTransition modNotesTx">
        <pc:chgData name="Qi Qi" userId="f29008d1e1aa583c" providerId="LiveId" clId="{BB54857F-693B-429B-AB4E-A43F0B800423}" dt="2018-10-15T09:38:49.389" v="534" actId="20577"/>
        <pc:sldMkLst>
          <pc:docMk/>
          <pc:sldMk cId="1622819903" sldId="967"/>
        </pc:sldMkLst>
      </pc:sldChg>
      <pc:sldChg chg="ord">
        <pc:chgData name="Qi Qi" userId="f29008d1e1aa583c" providerId="LiveId" clId="{BB54857F-693B-429B-AB4E-A43F0B800423}" dt="2018-10-16T02:32:59.431" v="731"/>
        <pc:sldMkLst>
          <pc:docMk/>
          <pc:sldMk cId="383245385" sldId="977"/>
        </pc:sldMkLst>
      </pc:sldChg>
      <pc:sldChg chg="modSp">
        <pc:chgData name="Qi Qi" userId="f29008d1e1aa583c" providerId="LiveId" clId="{BB54857F-693B-429B-AB4E-A43F0B800423}" dt="2018-10-16T03:34:41.506" v="1262" actId="1076"/>
        <pc:sldMkLst>
          <pc:docMk/>
          <pc:sldMk cId="556147115" sldId="979"/>
        </pc:sldMkLst>
        <pc:picChg chg="mod">
          <ac:chgData name="Qi Qi" userId="f29008d1e1aa583c" providerId="LiveId" clId="{BB54857F-693B-429B-AB4E-A43F0B800423}" dt="2018-10-16T03:34:41.506" v="1262" actId="1076"/>
          <ac:picMkLst>
            <pc:docMk/>
            <pc:sldMk cId="556147115" sldId="979"/>
            <ac:picMk id="10" creationId="{00000000-0000-0000-0000-000000000000}"/>
          </ac:picMkLst>
        </pc:picChg>
      </pc:sldChg>
      <pc:sldChg chg="ord modTransition modNotesTx">
        <pc:chgData name="Qi Qi" userId="f29008d1e1aa583c" providerId="LiveId" clId="{BB54857F-693B-429B-AB4E-A43F0B800423}" dt="2018-10-16T02:24:12.146" v="683" actId="20577"/>
        <pc:sldMkLst>
          <pc:docMk/>
          <pc:sldMk cId="2108963522" sldId="980"/>
        </pc:sldMkLst>
      </pc:sldChg>
      <pc:sldChg chg="ord modNotesTx">
        <pc:chgData name="Qi Qi" userId="f29008d1e1aa583c" providerId="LiveId" clId="{BB54857F-693B-429B-AB4E-A43F0B800423}" dt="2018-10-16T03:09:10.786" v="883" actId="20577"/>
        <pc:sldMkLst>
          <pc:docMk/>
          <pc:sldMk cId="1518631327" sldId="981"/>
        </pc:sldMkLst>
      </pc:sldChg>
      <pc:sldChg chg="modSp">
        <pc:chgData name="Qi Qi" userId="f29008d1e1aa583c" providerId="LiveId" clId="{BB54857F-693B-429B-AB4E-A43F0B800423}" dt="2018-10-16T07:05:50.160" v="1520" actId="6549"/>
        <pc:sldMkLst>
          <pc:docMk/>
          <pc:sldMk cId="1974966618" sldId="985"/>
        </pc:sldMkLst>
        <pc:spChg chg="mod">
          <ac:chgData name="Qi Qi" userId="f29008d1e1aa583c" providerId="LiveId" clId="{BB54857F-693B-429B-AB4E-A43F0B800423}" dt="2018-10-16T07:05:50.160" v="1520" actId="6549"/>
          <ac:spMkLst>
            <pc:docMk/>
            <pc:sldMk cId="1974966618" sldId="985"/>
            <ac:spMk id="1761283" creationId="{00000000-0000-0000-0000-000000000000}"/>
          </ac:spMkLst>
        </pc:spChg>
      </pc:sldChg>
      <pc:sldChg chg="ord modNotesTx">
        <pc:chgData name="Qi Qi" userId="f29008d1e1aa583c" providerId="LiveId" clId="{BB54857F-693B-429B-AB4E-A43F0B800423}" dt="2018-10-16T03:10:32.994" v="938" actId="20577"/>
        <pc:sldMkLst>
          <pc:docMk/>
          <pc:sldMk cId="1518911294" sldId="986"/>
        </pc:sldMkLst>
      </pc:sldChg>
      <pc:sldChg chg="ord">
        <pc:chgData name="Qi Qi" userId="f29008d1e1aa583c" providerId="LiveId" clId="{BB54857F-693B-429B-AB4E-A43F0B800423}" dt="2018-10-16T03:11:10.784" v="940"/>
        <pc:sldMkLst>
          <pc:docMk/>
          <pc:sldMk cId="1204006369" sldId="987"/>
        </pc:sldMkLst>
      </pc:sldChg>
      <pc:sldChg chg="ord modNotesTx">
        <pc:chgData name="Qi Qi" userId="f29008d1e1aa583c" providerId="LiveId" clId="{BB54857F-693B-429B-AB4E-A43F0B800423}" dt="2018-10-16T03:19:44.529" v="1071" actId="20577"/>
        <pc:sldMkLst>
          <pc:docMk/>
          <pc:sldMk cId="2144121749" sldId="988"/>
        </pc:sldMkLst>
      </pc:sldChg>
      <pc:sldChg chg="add">
        <pc:chgData name="Qi Qi" userId="f29008d1e1aa583c" providerId="LiveId" clId="{BB54857F-693B-429B-AB4E-A43F0B800423}" dt="2018-10-16T03:14:12.916" v="945"/>
        <pc:sldMkLst>
          <pc:docMk/>
          <pc:sldMk cId="2604268368" sldId="989"/>
        </pc:sldMkLst>
      </pc:sldChg>
      <pc:sldChg chg="add modNotesTx">
        <pc:chgData name="Qi Qi" userId="f29008d1e1aa583c" providerId="LiveId" clId="{BB54857F-693B-429B-AB4E-A43F0B800423}" dt="2018-10-16T03:23:14.609" v="1205" actId="20577"/>
        <pc:sldMkLst>
          <pc:docMk/>
          <pc:sldMk cId="961805701" sldId="990"/>
        </pc:sldMkLst>
      </pc:sldChg>
      <pc:sldChg chg="ord modNotesTx">
        <pc:chgData name="Qi Qi" userId="f29008d1e1aa583c" providerId="LiveId" clId="{BB54857F-693B-429B-AB4E-A43F0B800423}" dt="2018-10-16T03:26:05.349" v="1261" actId="20577"/>
        <pc:sldMkLst>
          <pc:docMk/>
          <pc:sldMk cId="2101362489" sldId="991"/>
        </pc:sldMkLst>
      </pc:sldChg>
      <pc:sldChg chg="ord">
        <pc:chgData name="Qi Qi" userId="f29008d1e1aa583c" providerId="LiveId" clId="{BB54857F-693B-429B-AB4E-A43F0B800423}" dt="2018-10-16T03:36:01.612" v="1266"/>
        <pc:sldMkLst>
          <pc:docMk/>
          <pc:sldMk cId="83294061" sldId="992"/>
        </pc:sldMkLst>
      </pc:sldChg>
      <pc:sldChg chg="modSp">
        <pc:chgData name="Qi Qi" userId="f29008d1e1aa583c" providerId="LiveId" clId="{BB54857F-693B-429B-AB4E-A43F0B800423}" dt="2018-10-16T07:06:41.165" v="1541" actId="20577"/>
        <pc:sldMkLst>
          <pc:docMk/>
          <pc:sldMk cId="679141051" sldId="993"/>
        </pc:sldMkLst>
        <pc:spChg chg="mod">
          <ac:chgData name="Qi Qi" userId="f29008d1e1aa583c" providerId="LiveId" clId="{BB54857F-693B-429B-AB4E-A43F0B800423}" dt="2018-10-16T07:06:41.165" v="1541" actId="20577"/>
          <ac:spMkLst>
            <pc:docMk/>
            <pc:sldMk cId="679141051" sldId="993"/>
            <ac:spMk id="19458" creationId="{00000000-0000-0000-0000-000000000000}"/>
          </ac:spMkLst>
        </pc:spChg>
      </pc:sldChg>
      <pc:sldChg chg="modSp">
        <pc:chgData name="Qi Qi" userId="f29008d1e1aa583c" providerId="LiveId" clId="{BB54857F-693B-429B-AB4E-A43F0B800423}" dt="2018-10-16T07:08:03.150" v="1542" actId="20577"/>
        <pc:sldMkLst>
          <pc:docMk/>
          <pc:sldMk cId="1153934592" sldId="994"/>
        </pc:sldMkLst>
        <pc:spChg chg="mod">
          <ac:chgData name="Qi Qi" userId="f29008d1e1aa583c" providerId="LiveId" clId="{BB54857F-693B-429B-AB4E-A43F0B800423}" dt="2018-10-16T07:08:03.150" v="1542" actId="20577"/>
          <ac:spMkLst>
            <pc:docMk/>
            <pc:sldMk cId="1153934592" sldId="994"/>
            <ac:spMk id="33795" creationId="{00000000-0000-0000-0000-000000000000}"/>
          </ac:spMkLst>
        </pc:spChg>
      </pc:sldChg>
      <pc:sldChg chg="ord modTransition">
        <pc:chgData name="Qi Qi" userId="f29008d1e1aa583c" providerId="LiveId" clId="{BB54857F-693B-429B-AB4E-A43F0B800423}" dt="2018-10-16T02:34:48.554" v="739"/>
        <pc:sldMkLst>
          <pc:docMk/>
          <pc:sldMk cId="2242298528" sldId="996"/>
        </pc:sldMkLst>
      </pc:sldChg>
      <pc:sldChg chg="modSp modTransition modNotesTx">
        <pc:chgData name="Qi Qi" userId="f29008d1e1aa583c" providerId="LiveId" clId="{BB54857F-693B-429B-AB4E-A43F0B800423}" dt="2018-10-16T07:15:27.467" v="1702"/>
        <pc:sldMkLst>
          <pc:docMk/>
          <pc:sldMk cId="503559564" sldId="997"/>
        </pc:sldMkLst>
        <pc:picChg chg="mod">
          <ac:chgData name="Qi Qi" userId="f29008d1e1aa583c" providerId="LiveId" clId="{BB54857F-693B-429B-AB4E-A43F0B800423}" dt="2018-10-16T07:13:44.573" v="1543" actId="1076"/>
          <ac:picMkLst>
            <pc:docMk/>
            <pc:sldMk cId="503559564" sldId="997"/>
            <ac:picMk id="8" creationId="{00000000-0000-0000-0000-000000000000}"/>
          </ac:picMkLst>
        </pc:picChg>
        <pc:picChg chg="mod">
          <ac:chgData name="Qi Qi" userId="f29008d1e1aa583c" providerId="LiveId" clId="{BB54857F-693B-429B-AB4E-A43F0B800423}" dt="2018-10-16T07:13:45.996" v="1544" actId="1076"/>
          <ac:picMkLst>
            <pc:docMk/>
            <pc:sldMk cId="503559564" sldId="997"/>
            <ac:picMk id="9" creationId="{00000000-0000-0000-0000-000000000000}"/>
          </ac:picMkLst>
        </pc:picChg>
        <pc:picChg chg="mod">
          <ac:chgData name="Qi Qi" userId="f29008d1e1aa583c" providerId="LiveId" clId="{BB54857F-693B-429B-AB4E-A43F0B800423}" dt="2018-10-16T07:13:50.578" v="1546" actId="1076"/>
          <ac:picMkLst>
            <pc:docMk/>
            <pc:sldMk cId="503559564" sldId="997"/>
            <ac:picMk id="47107" creationId="{00000000-0000-0000-0000-000000000000}"/>
          </ac:picMkLst>
        </pc:picChg>
      </pc:sldChg>
      <pc:sldChg chg="modSp modTransition modNotesTx">
        <pc:chgData name="Qi Qi" userId="f29008d1e1aa583c" providerId="LiveId" clId="{BB54857F-693B-429B-AB4E-A43F0B800423}" dt="2018-10-16T07:21:17.745" v="1839" actId="20577"/>
        <pc:sldMkLst>
          <pc:docMk/>
          <pc:sldMk cId="1653591192" sldId="998"/>
        </pc:sldMkLst>
        <pc:spChg chg="mod">
          <ac:chgData name="Qi Qi" userId="f29008d1e1aa583c" providerId="LiveId" clId="{BB54857F-693B-429B-AB4E-A43F0B800423}" dt="2018-10-16T07:15:35.420" v="1703" actId="14100"/>
          <ac:spMkLst>
            <pc:docMk/>
            <pc:sldMk cId="1653591192" sldId="998"/>
            <ac:spMk id="3" creationId="{00000000-0000-0000-0000-000000000000}"/>
          </ac:spMkLst>
        </pc:spChg>
        <pc:spChg chg="mod">
          <ac:chgData name="Qi Qi" userId="f29008d1e1aa583c" providerId="LiveId" clId="{BB54857F-693B-429B-AB4E-A43F0B800423}" dt="2018-10-16T07:15:39.043" v="1704" actId="1076"/>
          <ac:spMkLst>
            <pc:docMk/>
            <pc:sldMk cId="1653591192" sldId="998"/>
            <ac:spMk id="84" creationId="{00000000-0000-0000-0000-000000000000}"/>
          </ac:spMkLst>
        </pc:spChg>
      </pc:sldChg>
      <pc:sldChg chg="modSp modTransition modNotesTx">
        <pc:chgData name="Qi Qi" userId="f29008d1e1aa583c" providerId="LiveId" clId="{BB54857F-693B-429B-AB4E-A43F0B800423}" dt="2018-10-16T07:33:04.712" v="2013" actId="20577"/>
        <pc:sldMkLst>
          <pc:docMk/>
          <pc:sldMk cId="2016251833" sldId="999"/>
        </pc:sldMkLst>
        <pc:spChg chg="mod">
          <ac:chgData name="Qi Qi" userId="f29008d1e1aa583c" providerId="LiveId" clId="{BB54857F-693B-429B-AB4E-A43F0B800423}" dt="2018-10-16T07:19:01.914" v="1706" actId="14100"/>
          <ac:spMkLst>
            <pc:docMk/>
            <pc:sldMk cId="2016251833" sldId="999"/>
            <ac:spMk id="3" creationId="{00000000-0000-0000-0000-000000000000}"/>
          </ac:spMkLst>
        </pc:spChg>
        <pc:spChg chg="mod">
          <ac:chgData name="Qi Qi" userId="f29008d1e1aa583c" providerId="LiveId" clId="{BB54857F-693B-429B-AB4E-A43F0B800423}" dt="2018-10-16T07:19:07.604" v="1708" actId="1076"/>
          <ac:spMkLst>
            <pc:docMk/>
            <pc:sldMk cId="2016251833" sldId="999"/>
            <ac:spMk id="4" creationId="{00000000-0000-0000-0000-000000000000}"/>
          </ac:spMkLst>
        </pc:spChg>
        <pc:spChg chg="mod">
          <ac:chgData name="Qi Qi" userId="f29008d1e1aa583c" providerId="LiveId" clId="{BB54857F-693B-429B-AB4E-A43F0B800423}" dt="2018-10-16T07:19:10.168" v="1709" actId="1076"/>
          <ac:spMkLst>
            <pc:docMk/>
            <pc:sldMk cId="2016251833" sldId="999"/>
            <ac:spMk id="5" creationId="{00000000-0000-0000-0000-000000000000}"/>
          </ac:spMkLst>
        </pc:spChg>
        <pc:spChg chg="mod">
          <ac:chgData name="Qi Qi" userId="f29008d1e1aa583c" providerId="LiveId" clId="{BB54857F-693B-429B-AB4E-A43F0B800423}" dt="2018-10-16T07:19:38.761" v="1715" actId="1076"/>
          <ac:spMkLst>
            <pc:docMk/>
            <pc:sldMk cId="2016251833" sldId="999"/>
            <ac:spMk id="6" creationId="{00000000-0000-0000-0000-000000000000}"/>
          </ac:spMkLst>
        </pc:spChg>
        <pc:spChg chg="mod">
          <ac:chgData name="Qi Qi" userId="f29008d1e1aa583c" providerId="LiveId" clId="{BB54857F-693B-429B-AB4E-A43F0B800423}" dt="2018-10-16T07:19:16.453" v="1710" actId="1076"/>
          <ac:spMkLst>
            <pc:docMk/>
            <pc:sldMk cId="2016251833" sldId="999"/>
            <ac:spMk id="7" creationId="{00000000-0000-0000-0000-000000000000}"/>
          </ac:spMkLst>
        </pc:spChg>
        <pc:spChg chg="mod">
          <ac:chgData name="Qi Qi" userId="f29008d1e1aa583c" providerId="LiveId" clId="{BB54857F-693B-429B-AB4E-A43F0B800423}" dt="2018-10-16T07:19:32.241" v="1713" actId="1076"/>
          <ac:spMkLst>
            <pc:docMk/>
            <pc:sldMk cId="2016251833" sldId="999"/>
            <ac:spMk id="8" creationId="{00000000-0000-0000-0000-000000000000}"/>
          </ac:spMkLst>
        </pc:spChg>
        <pc:spChg chg="mod">
          <ac:chgData name="Qi Qi" userId="f29008d1e1aa583c" providerId="LiveId" clId="{BB54857F-693B-429B-AB4E-A43F0B800423}" dt="2018-10-16T07:19:34.447" v="1714" actId="1076"/>
          <ac:spMkLst>
            <pc:docMk/>
            <pc:sldMk cId="2016251833" sldId="999"/>
            <ac:spMk id="9" creationId="{00000000-0000-0000-0000-000000000000}"/>
          </ac:spMkLst>
        </pc:spChg>
        <pc:spChg chg="mod">
          <ac:chgData name="Qi Qi" userId="f29008d1e1aa583c" providerId="LiveId" clId="{BB54857F-693B-429B-AB4E-A43F0B800423}" dt="2018-10-16T07:19:29.598" v="1712" actId="14100"/>
          <ac:spMkLst>
            <pc:docMk/>
            <pc:sldMk cId="2016251833" sldId="999"/>
            <ac:spMk id="25" creationId="{00000000-0000-0000-0000-000000000000}"/>
          </ac:spMkLst>
        </pc:spChg>
        <pc:grpChg chg="mod">
          <ac:chgData name="Qi Qi" userId="f29008d1e1aa583c" providerId="LiveId" clId="{BB54857F-693B-429B-AB4E-A43F0B800423}" dt="2018-10-16T07:19:25.204" v="1711" actId="1076"/>
          <ac:grpSpMkLst>
            <pc:docMk/>
            <pc:sldMk cId="2016251833" sldId="999"/>
            <ac:grpSpMk id="24" creationId="{00000000-0000-0000-0000-000000000000}"/>
          </ac:grpSpMkLst>
        </pc:grpChg>
      </pc:sldChg>
      <pc:sldChg chg="modSp modTransition modNotesTx">
        <pc:chgData name="Qi Qi" userId="f29008d1e1aa583c" providerId="LiveId" clId="{BB54857F-693B-429B-AB4E-A43F0B800423}" dt="2018-10-16T07:34:38.599" v="2209" actId="20577"/>
        <pc:sldMkLst>
          <pc:docMk/>
          <pc:sldMk cId="3578101867" sldId="1000"/>
        </pc:sldMkLst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7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0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1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2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3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4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5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6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7" creationId="{00000000-0000-0000-0000-000000000000}"/>
          </ac:spMkLst>
        </pc:spChg>
        <pc:spChg chg="mod">
          <ac:chgData name="Qi Qi" userId="f29008d1e1aa583c" providerId="LiveId" clId="{BB54857F-693B-429B-AB4E-A43F0B800423}" dt="2018-10-16T07:30:23.863" v="1841" actId="1076"/>
          <ac:spMkLst>
            <pc:docMk/>
            <pc:sldMk cId="3578101867" sldId="1000"/>
            <ac:spMk id="18" creationId="{00000000-0000-0000-0000-000000000000}"/>
          </ac:spMkLst>
        </pc:spChg>
        <pc:picChg chg="mod">
          <ac:chgData name="Qi Qi" userId="f29008d1e1aa583c" providerId="LiveId" clId="{BB54857F-693B-429B-AB4E-A43F0B800423}" dt="2018-10-16T07:30:26.427" v="1843" actId="1076"/>
          <ac:picMkLst>
            <pc:docMk/>
            <pc:sldMk cId="3578101867" sldId="1000"/>
            <ac:picMk id="8" creationId="{00000000-0000-0000-0000-000000000000}"/>
          </ac:picMkLst>
        </pc:picChg>
        <pc:picChg chg="mod">
          <ac:chgData name="Qi Qi" userId="f29008d1e1aa583c" providerId="LiveId" clId="{BB54857F-693B-429B-AB4E-A43F0B800423}" dt="2018-10-16T07:30:25.326" v="1842" actId="1076"/>
          <ac:picMkLst>
            <pc:docMk/>
            <pc:sldMk cId="3578101867" sldId="1000"/>
            <ac:picMk id="9" creationId="{00000000-0000-0000-0000-000000000000}"/>
          </ac:picMkLst>
        </pc:picChg>
      </pc:sldChg>
      <pc:sldChg chg="modTransition">
        <pc:chgData name="Qi Qi" userId="f29008d1e1aa583c" providerId="LiveId" clId="{BB54857F-693B-429B-AB4E-A43F0B800423}" dt="2018-10-16T07:34:43.964" v="2210"/>
        <pc:sldMkLst>
          <pc:docMk/>
          <pc:sldMk cId="2339476038" sldId="1001"/>
        </pc:sldMkLst>
      </pc:sldChg>
      <pc:sldChg chg="modSp modTransition modNotesTx">
        <pc:chgData name="Qi Qi" userId="f29008d1e1aa583c" providerId="LiveId" clId="{BB54857F-693B-429B-AB4E-A43F0B800423}" dt="2018-10-16T07:38:35.304" v="2364" actId="20577"/>
        <pc:sldMkLst>
          <pc:docMk/>
          <pc:sldMk cId="585041531" sldId="1002"/>
        </pc:sldMkLst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7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0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1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2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3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4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5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6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7" creationId="{00000000-0000-0000-0000-000000000000}"/>
          </ac:spMkLst>
        </pc:spChg>
        <pc:spChg chg="mod">
          <ac:chgData name="Qi Qi" userId="f29008d1e1aa583c" providerId="LiveId" clId="{BB54857F-693B-429B-AB4E-A43F0B800423}" dt="2018-10-16T07:35:22.432" v="2214" actId="1076"/>
          <ac:spMkLst>
            <pc:docMk/>
            <pc:sldMk cId="585041531" sldId="1002"/>
            <ac:spMk id="18" creationId="{00000000-0000-0000-0000-000000000000}"/>
          </ac:spMkLst>
        </pc:spChg>
        <pc:picChg chg="mod">
          <ac:chgData name="Qi Qi" userId="f29008d1e1aa583c" providerId="LiveId" clId="{BB54857F-693B-429B-AB4E-A43F0B800423}" dt="2018-10-16T07:35:12.625" v="2212" actId="1076"/>
          <ac:picMkLst>
            <pc:docMk/>
            <pc:sldMk cId="585041531" sldId="1002"/>
            <ac:picMk id="8" creationId="{00000000-0000-0000-0000-000000000000}"/>
          </ac:picMkLst>
        </pc:picChg>
        <pc:picChg chg="mod">
          <ac:chgData name="Qi Qi" userId="f29008d1e1aa583c" providerId="LiveId" clId="{BB54857F-693B-429B-AB4E-A43F0B800423}" dt="2018-10-16T07:35:13.823" v="2213" actId="1076"/>
          <ac:picMkLst>
            <pc:docMk/>
            <pc:sldMk cId="585041531" sldId="1002"/>
            <ac:picMk id="9" creationId="{00000000-0000-0000-0000-000000000000}"/>
          </ac:picMkLst>
        </pc:picChg>
      </pc:sldChg>
      <pc:sldChg chg="modSp modTransition modNotesTx">
        <pc:chgData name="Qi Qi" userId="f29008d1e1aa583c" providerId="LiveId" clId="{BB54857F-693B-429B-AB4E-A43F0B800423}" dt="2018-10-16T07:47:34.075" v="2572" actId="20577"/>
        <pc:sldMkLst>
          <pc:docMk/>
          <pc:sldMk cId="3923538273" sldId="1003"/>
        </pc:sldMkLst>
        <pc:spChg chg="mod">
          <ac:chgData name="Qi Qi" userId="f29008d1e1aa583c" providerId="LiveId" clId="{BB54857F-693B-429B-AB4E-A43F0B800423}" dt="2018-10-16T07:44:42.759" v="2541" actId="14100"/>
          <ac:spMkLst>
            <pc:docMk/>
            <pc:sldMk cId="3923538273" sldId="1003"/>
            <ac:spMk id="3" creationId="{00000000-0000-0000-0000-000000000000}"/>
          </ac:spMkLst>
        </pc:spChg>
        <pc:picChg chg="mod">
          <ac:chgData name="Qi Qi" userId="f29008d1e1aa583c" providerId="LiveId" clId="{BB54857F-693B-429B-AB4E-A43F0B800423}" dt="2018-10-16T07:38:46.969" v="2367" actId="1076"/>
          <ac:picMkLst>
            <pc:docMk/>
            <pc:sldMk cId="3923538273" sldId="1003"/>
            <ac:picMk id="6" creationId="{00000000-0000-0000-0000-000000000000}"/>
          </ac:picMkLst>
        </pc:picChg>
      </pc:sldChg>
      <pc:sldChg chg="modSp add">
        <pc:chgData name="Qi Qi" userId="f29008d1e1aa583c" providerId="LiveId" clId="{BB54857F-693B-429B-AB4E-A43F0B800423}" dt="2018-10-16T02:18:14.373" v="647"/>
        <pc:sldMkLst>
          <pc:docMk/>
          <pc:sldMk cId="4050076149" sldId="1006"/>
        </pc:sldMkLst>
        <pc:spChg chg="mod">
          <ac:chgData name="Qi Qi" userId="f29008d1e1aa583c" providerId="LiveId" clId="{BB54857F-693B-429B-AB4E-A43F0B800423}" dt="2018-10-16T02:18:14.373" v="647"/>
          <ac:spMkLst>
            <pc:docMk/>
            <pc:sldMk cId="4050076149" sldId="1006"/>
            <ac:spMk id="2" creationId="{A7F97C2A-EDF2-4CF5-A1FC-E0F0CD5EF5CE}"/>
          </ac:spMkLst>
        </pc:spChg>
        <pc:spChg chg="mod">
          <ac:chgData name="Qi Qi" userId="f29008d1e1aa583c" providerId="LiveId" clId="{BB54857F-693B-429B-AB4E-A43F0B800423}" dt="2018-10-16T02:18:04.981" v="635" actId="20577"/>
          <ac:spMkLst>
            <pc:docMk/>
            <pc:sldMk cId="4050076149" sldId="1006"/>
            <ac:spMk id="3" creationId="{6A62CAE5-F483-41B2-83B2-A5B2A6C743E2}"/>
          </ac:spMkLst>
        </pc:spChg>
      </pc:sldChg>
      <pc:sldChg chg="add">
        <pc:chgData name="Qi Qi" userId="f29008d1e1aa583c" providerId="LiveId" clId="{BB54857F-693B-429B-AB4E-A43F0B800423}" dt="2018-10-16T02:33:53.010" v="732"/>
        <pc:sldMkLst>
          <pc:docMk/>
          <pc:sldMk cId="1677091589" sldId="1007"/>
        </pc:sldMkLst>
      </pc:sldChg>
      <pc:sldChg chg="add ord">
        <pc:chgData name="Qi Qi" userId="f29008d1e1aa583c" providerId="LiveId" clId="{BB54857F-693B-429B-AB4E-A43F0B800423}" dt="2018-10-16T02:33:56.728" v="733"/>
        <pc:sldMkLst>
          <pc:docMk/>
          <pc:sldMk cId="3554837872" sldId="10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altLang="zh-CN" sz="12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sz="12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1200" dirty="0">
                <a:solidFill>
                  <a:srgbClr val="C00000"/>
                </a:solidFill>
                <a:latin typeface="Calibri"/>
                <a:cs typeface="Calibri"/>
              </a:rPr>
              <a:t>) : Rewards</a:t>
            </a:r>
            <a:endParaRPr lang="en-US" altLang="zh-CN" sz="12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22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如果不加折扣，可以一直徘徊在游戏里，从而分值会不断增加。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68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Interesting: running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, if having to truncate the search, then not losing much; e.g.,  less then \</a:t>
            </a:r>
            <a:r>
              <a:rPr lang="en-US" dirty="0" err="1">
                <a:ea typeface="ＭＳ Ｐゴシック" pitchFamily="34" charset="-128"/>
              </a:rPr>
              <a:t>gamma^d</a:t>
            </a:r>
            <a:r>
              <a:rPr lang="en-US" dirty="0">
                <a:ea typeface="ＭＳ Ｐゴシック" pitchFamily="34" charset="-128"/>
              </a:rPr>
              <a:t> / (1-\gamma)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Shift one time slot.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4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Quiz.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33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If there is no terminal states or no discounting, then it will keep collecting rewards, goes infinite rewards therefore infinite utility.</a:t>
            </a:r>
          </a:p>
          <a:p>
            <a:endParaRPr lang="en-US" altLang="zh-CN" dirty="0"/>
          </a:p>
          <a:p>
            <a:r>
              <a:rPr lang="en-US" altLang="zh-CN" dirty="0" err="1"/>
              <a:t>Rmax</a:t>
            </a:r>
            <a:r>
              <a:rPr lang="en-US" altLang="zh-CN" dirty="0"/>
              <a:t> is the maximal reward ever in the game.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Smaller  means smaller </a:t>
            </a:r>
            <a:r>
              <a:rPr lang="ja-JP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“</a:t>
            </a:r>
            <a:r>
              <a:rPr lang="en-US" altLang="ja-JP" sz="12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horizon</a:t>
            </a:r>
            <a:r>
              <a:rPr lang="ja-JP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”</a:t>
            </a:r>
            <a:r>
              <a:rPr lang="en-US" altLang="ja-JP" sz="12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 – shorter term focus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91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(stationary, deterministic) Policy pi : S -&gt; A maps each state to an action.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31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Q values, what’s the optimal policy, it can be calculated out of Q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Q-state values.</a:t>
            </a:r>
          </a:p>
          <a:p>
            <a:r>
              <a:rPr lang="en-US" altLang="zh-CN" dirty="0"/>
              <a:t>Q values each state position with four actions (going four directions).</a:t>
            </a:r>
          </a:p>
          <a:p>
            <a:r>
              <a:rPr lang="en-US" dirty="0"/>
              <a:t>From here we can actually infer the current optimal policy (optimal action for each state at current step).</a:t>
            </a:r>
          </a:p>
          <a:p>
            <a:r>
              <a:rPr lang="en-US" dirty="0"/>
              <a:t>Optimal policy shown by the arrows.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Optimal value of state.</a:t>
            </a:r>
          </a:p>
          <a:p>
            <a:r>
              <a:rPr lang="en-US" dirty="0"/>
              <a:t>Arrows converges much earlier.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20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zh-CN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zh-CN" dirty="0">
                <a:latin typeface="Calibri" pitchFamily="34" charset="0"/>
              </a:rPr>
              <a:t>Walls block the agent’</a:t>
            </a:r>
            <a:r>
              <a:rPr lang="en-US" altLang="ja-JP" dirty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20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dirty="0">
                <a:latin typeface="Calibri" pitchFamily="34" charset="0"/>
              </a:rPr>
              <a:t>80% of the time, the action North takes the agent North </a:t>
            </a:r>
            <a:br>
              <a:rPr lang="en-US" altLang="zh-CN" dirty="0">
                <a:latin typeface="Calibri" pitchFamily="34" charset="0"/>
              </a:rPr>
            </a:br>
            <a:r>
              <a:rPr lang="en-US" altLang="zh-CN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dirty="0">
                <a:latin typeface="Calibri" pitchFamily="34" charset="0"/>
              </a:rPr>
              <a:t>If there is a wall in the direction the agent would have been taken, the agent stays put</a:t>
            </a:r>
          </a:p>
          <a:p>
            <a:pPr marL="457200" lvl="1" indent="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dirty="0">
              <a:latin typeface="Calibri" pitchFamily="34" charset="0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基本操作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计算一个状态的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期望最大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)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Expected utility under optimal action</a:t>
            </a:r>
          </a:p>
          <a:p>
            <a:pPr lvl="1"/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Average sum of (discounted) rewards</a:t>
            </a:r>
          </a:p>
          <a:p>
            <a:pPr lvl="1"/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This is just what </a:t>
            </a:r>
            <a:r>
              <a:rPr lang="en-US" altLang="zh-CN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expectimax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 computed!</a:t>
            </a:r>
          </a:p>
          <a:p>
            <a:endParaRPr lang="en-US" altLang="zh-CN" dirty="0"/>
          </a:p>
          <a:p>
            <a:r>
              <a:rPr lang="en-US" altLang="zh-CN" dirty="0"/>
              <a:t>The last recursive equation is called the bellman equation.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65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dynamic programming approach.</a:t>
            </a:r>
          </a:p>
          <a:p>
            <a:endParaRPr lang="en-US" dirty="0"/>
          </a:p>
          <a:p>
            <a:r>
              <a:rPr lang="en-US" dirty="0" err="1"/>
              <a:t>V_k</a:t>
            </a:r>
            <a:r>
              <a:rPr lang="en-US" dirty="0"/>
              <a:t>(s) actually means the (optimal) value of state s </a:t>
            </a:r>
            <a:r>
              <a:rPr lang="en-US" altLang="zh-CN" dirty="0"/>
              <a:t>after k time steps</a:t>
            </a:r>
            <a:r>
              <a:rPr lang="en-US" dirty="0"/>
              <a:t>.</a:t>
            </a:r>
          </a:p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  <a:p>
            <a:endParaRPr lang="en-US" dirty="0"/>
          </a:p>
          <a:p>
            <a:r>
              <a:rPr lang="en-US" dirty="0"/>
              <a:t>Show the cases of </a:t>
            </a:r>
            <a:r>
              <a:rPr lang="en-US"/>
              <a:t>value iteration.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Probs: 80%, 10%, 10%.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9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  <a:p>
            <a:endParaRPr lang="en-US" dirty="0"/>
          </a:p>
          <a:p>
            <a:r>
              <a:rPr lang="en-US" altLang="zh-CN" dirty="0"/>
              <a:t>Note: Action (by arrows) actually converged much faster or earlier than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From time step t=0 to t=t+1, and continues until values are converged 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22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 </a:t>
            </a:r>
            <a:r>
              <a:rPr lang="zh-CN" altLang="en-US" dirty="0">
                <a:ea typeface="ＭＳ Ｐゴシック" pitchFamily="34" charset="-128"/>
              </a:rPr>
              <a:t>（</a:t>
            </a:r>
            <a:r>
              <a:rPr lang="en-US" altLang="zh-CN" dirty="0">
                <a:ea typeface="ＭＳ Ｐゴシック" pitchFamily="34" charset="-128"/>
              </a:rPr>
              <a:t>from the formula, for each state value it involves computation of A * S, and there are S values in a V(s) vector.</a:t>
            </a:r>
            <a:r>
              <a:rPr lang="zh-CN" altLang="en-US" dirty="0">
                <a:ea typeface="ＭＳ Ｐゴシック" pitchFamily="34" charset="-128"/>
              </a:rPr>
              <a:t>）</a:t>
            </a:r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  <a:p>
            <a:endParaRPr lang="en-US" dirty="0"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开始于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 V</a:t>
            </a:r>
            <a:r>
              <a:rPr lang="en-US" altLang="zh-CN" sz="12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(s) = 0: 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时间步长剩余为零 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means an expected reward sum of zero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定理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这个过程将会收敛于唯一的最优值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Policy may converge long before values do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62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[cut demo of moving around in grid world program]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altLang="zh-CN" dirty="0">
                <a:ea typeface="ＭＳ Ｐゴシック" pitchFamily="34" charset="-128"/>
              </a:rPr>
              <a:t>A MDP example.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Pick the best action, 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96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just shows V and Q values, snapshots on next slides.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884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Optimal value of state.</a:t>
            </a:r>
          </a:p>
          <a:p>
            <a:r>
              <a:rPr lang="en-US" dirty="0"/>
              <a:t>Arrows converges much earlier.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0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Q-state values.</a:t>
            </a:r>
          </a:p>
          <a:p>
            <a:r>
              <a:rPr lang="en-US" altLang="zh-CN" dirty="0"/>
              <a:t>Q values each state position with four actions (going four directions).</a:t>
            </a:r>
          </a:p>
          <a:p>
            <a:r>
              <a:rPr lang="en-US" dirty="0"/>
              <a:t>From here we can actually infer the current optimal policy (optimal action for each state at current step).</a:t>
            </a:r>
          </a:p>
          <a:p>
            <a:r>
              <a:rPr lang="en-US" dirty="0"/>
              <a:t>Optimal policy shown by the arrows.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879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C1E7E75B-705E-4367-8AB0-DE7E9DB4A734}" type="slidenum">
              <a:rPr lang="en-US"/>
              <a:pPr defTabSz="988101"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Value iteration can be very slow.</a:t>
            </a:r>
          </a:p>
          <a:p>
            <a:r>
              <a:rPr lang="en-US" altLang="zh-CN" dirty="0"/>
              <a:t>If gamma = 1, V values  can’t converge.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45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Given a policy, evaluate how good the policy is.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69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bigger V values, the better policy is.</a:t>
            </a:r>
          </a:p>
          <a:p>
            <a:endParaRPr lang="en-US" altLang="zh-CN" dirty="0"/>
          </a:p>
          <a:p>
            <a:r>
              <a:rPr lang="en-US" altLang="zh-CN" dirty="0"/>
              <a:t>Linear equations to solve the V(s).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045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Don’t worry about the numbers (how to calculate them) right now.</a:t>
            </a:r>
          </a:p>
          <a:p>
            <a:endParaRPr lang="en-US" altLang="zh-CN" dirty="0"/>
          </a:p>
          <a:p>
            <a:r>
              <a:rPr lang="en-US" altLang="zh-CN" dirty="0"/>
              <a:t>You can think of the policies as something you can search of.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4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Just like a value iteration without the max symbol.</a:t>
            </a:r>
          </a:p>
          <a:p>
            <a:pPr>
              <a:lnSpc>
                <a:spcPct val="80000"/>
              </a:lnSpc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思路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2: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由于没有了“最大符号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”, Bellman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方程变为了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一个线性系统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Solve with </a:t>
            </a: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Matlab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(or your favorite linear system solver)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89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96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steps through value iteration; snapshots of values shown on next slides.</a:t>
            </a:r>
          </a:p>
          <a:p>
            <a:endParaRPr lang="en-US" dirty="0"/>
          </a:p>
          <a:p>
            <a:r>
              <a:rPr lang="en-US" dirty="0"/>
              <a:t>Policy looks the max (value) for choosing the best action, that “max” changes less than the V-value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64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itchFamily="34" charset="0"/>
              </a:rPr>
              <a:t>Optimal policy when R(s, a, s</a:t>
            </a:r>
            <a:r>
              <a:rPr lang="en-US" altLang="ja-JP" sz="1200" dirty="0">
                <a:latin typeface="Calibri" pitchFamily="34" charset="0"/>
              </a:rPr>
              <a:t>’) = -0.03 for all non-terminals s</a:t>
            </a:r>
            <a:endParaRPr lang="en-US" altLang="zh-CN" sz="1200" dirty="0">
              <a:latin typeface="Calibri" pitchFamily="34" charset="0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This is </a:t>
            </a:r>
            <a:r>
              <a:rPr lang="en-US" altLang="zh-CN" sz="28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policy iteration</a:t>
            </a:r>
          </a:p>
          <a:p>
            <a:pPr lvl="1"/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It’s still optimal!</a:t>
            </a:r>
          </a:p>
          <a:p>
            <a:pPr lvl="1"/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Can converge (much) faster under some conditions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153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767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Blue: it will give you a 1$ every time you pull the lever; The red: it will either give you $0 or $2 ever time you pull the lever.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937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What’s the expected values when you play 100 times of blue slot machine, or play 100 times of red slot machine?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5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R(s) = the </a:t>
            </a:r>
            <a:r>
              <a:rPr lang="ja-JP" altLang="en-US" dirty="0">
                <a:ea typeface="ＭＳ Ｐゴシック" pitchFamily="34" charset="-128"/>
              </a:rPr>
              <a:t>“</a:t>
            </a:r>
            <a:r>
              <a:rPr lang="en-US" altLang="ja-JP" dirty="0">
                <a:ea typeface="ＭＳ Ｐゴシック" pitchFamily="34" charset="-128"/>
              </a:rPr>
              <a:t>living reward</a:t>
            </a:r>
            <a:r>
              <a:rPr lang="ja-JP" altLang="en-US" dirty="0">
                <a:ea typeface="ＭＳ Ｐゴシック" pitchFamily="34" charset="-128"/>
              </a:rPr>
              <a:t>”</a:t>
            </a:r>
            <a:endParaRPr lang="en-US" altLang="ja-JP" dirty="0">
              <a:ea typeface="ＭＳ Ｐゴシック" pitchFamily="34" charset="-128"/>
            </a:endParaRPr>
          </a:p>
          <a:p>
            <a:r>
              <a:rPr lang="en-US" altLang="zh-CN" dirty="0">
                <a:ea typeface="ＭＳ Ｐゴシック" pitchFamily="34" charset="-128"/>
              </a:rPr>
              <a:t>The living reward going from small to big, then the policies change (from risk-avoider to risk-taker).</a:t>
            </a:r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If MDP structure (model) is known (all parameters are known), then we can do offline computation, and choose the best action.</a:t>
            </a:r>
          </a:p>
          <a:p>
            <a:r>
              <a:rPr lang="en-US" altLang="zh-CN" dirty="0"/>
              <a:t>So choosing action of play red.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38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96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 time playing the faked game 10 times (choosing play the red machine as we made the decision offline). Outcome is total 12$, not so bad compared with expected $15.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101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96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figure out the probability parameters? We have to play it.</a:t>
            </a:r>
          </a:p>
          <a:p>
            <a:r>
              <a:rPr lang="en-US" dirty="0"/>
              <a:t>After the play, asking audience which machine to play then.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304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You need to play and take observations (samples), and use its to figure out the parameters of MDP behind the scene.</a:t>
            </a:r>
          </a:p>
          <a:p>
            <a:r>
              <a:rPr lang="en-US" altLang="zh-CN" dirty="0"/>
              <a:t>Regret: Experience can cost.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451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AAF19E-84D5-46F0-A260-D54E8B8C2C8D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5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3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MDP chance node represents uncertainty about what might happen based on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 [as opposed to being a random adversary]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Q-state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is when you were in a state and took an action </a:t>
            </a:r>
          </a:p>
          <a:p>
            <a:endParaRPr lang="en-US" dirty="0">
              <a:ea typeface="ＭＳ Ｐゴシック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altLang="zh-CN" sz="1200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altLang="zh-CN" sz="12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sz="12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1200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sz="1200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altLang="zh-CN" sz="1200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altLang="zh-CN" sz="12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sz="12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1200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sz="12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1200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sz="1200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sz="1200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zh-CN" sz="1200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altLang="zh-CN" sz="12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sz="12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1200" dirty="0">
                <a:solidFill>
                  <a:srgbClr val="C00000"/>
                </a:solidFill>
                <a:latin typeface="Calibri"/>
                <a:cs typeface="Calibri"/>
              </a:rPr>
              <a:t>) : Rewards</a:t>
            </a:r>
            <a:endParaRPr lang="en-US" altLang="zh-CN" sz="1200" dirty="0">
              <a:solidFill>
                <a:srgbClr val="C00000"/>
              </a:solidFill>
              <a:latin typeface="Calibri"/>
              <a:cs typeface="Calibri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7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0.xml"/><Relationship Id="rId7" Type="http://schemas.openxmlformats.org/officeDocument/2006/relationships/image" Target="../media/image3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3.png"/><Relationship Id="rId5" Type="http://schemas.openxmlformats.org/officeDocument/2006/relationships/tags" Target="../tags/tag15.xml"/><Relationship Id="rId10" Type="http://schemas.openxmlformats.org/officeDocument/2006/relationships/image" Target="../media/image42.png"/><Relationship Id="rId4" Type="http://schemas.openxmlformats.org/officeDocument/2006/relationships/tags" Target="../tags/tag14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19.xml"/><Relationship Id="rId7" Type="http://schemas.openxmlformats.org/officeDocument/2006/relationships/image" Target="../media/image5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51.png"/><Relationship Id="rId26" Type="http://schemas.openxmlformats.org/officeDocument/2006/relationships/image" Target="../media/image62.png"/><Relationship Id="rId3" Type="http://schemas.openxmlformats.org/officeDocument/2006/relationships/tags" Target="../tags/tag23.xml"/><Relationship Id="rId21" Type="http://schemas.openxmlformats.org/officeDocument/2006/relationships/image" Target="../media/image77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50.png"/><Relationship Id="rId25" Type="http://schemas.openxmlformats.org/officeDocument/2006/relationships/image" Target="../media/image78.png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3.png"/><Relationship Id="rId29" Type="http://schemas.openxmlformats.org/officeDocument/2006/relationships/image" Target="../media/image81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60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61.png"/><Relationship Id="rId28" Type="http://schemas.openxmlformats.org/officeDocument/2006/relationships/image" Target="../media/image80.png"/><Relationship Id="rId10" Type="http://schemas.openxmlformats.org/officeDocument/2006/relationships/tags" Target="../tags/tag30.xml"/><Relationship Id="rId19" Type="http://schemas.openxmlformats.org/officeDocument/2006/relationships/image" Target="../media/image52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59.png"/><Relationship Id="rId27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tags" Target="../tags/tag39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38.xml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7.png"/><Relationship Id="rId4" Type="http://schemas.openxmlformats.org/officeDocument/2006/relationships/tags" Target="../tags/tag40.xml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tags" Target="../tags/tag43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8.png"/><Relationship Id="rId4" Type="http://schemas.openxmlformats.org/officeDocument/2006/relationships/tags" Target="../tags/tag44.xml"/><Relationship Id="rId9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tags" Target="../tags/tag47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8.png"/><Relationship Id="rId4" Type="http://schemas.openxmlformats.org/officeDocument/2006/relationships/tags" Target="../tags/tag48.xml"/><Relationship Id="rId9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tags" Target="../tags/tag51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8.png"/><Relationship Id="rId4" Type="http://schemas.openxmlformats.org/officeDocument/2006/relationships/tags" Target="../tags/tag52.xml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tags" Target="../tags/tag55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8.png"/><Relationship Id="rId4" Type="http://schemas.openxmlformats.org/officeDocument/2006/relationships/tags" Target="../tags/tag56.xml"/><Relationship Id="rId9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59.xml"/><Relationship Id="rId7" Type="http://schemas.openxmlformats.org/officeDocument/2006/relationships/image" Target="../media/image9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93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9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5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09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300" y="2662018"/>
            <a:ext cx="5867400" cy="313905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24000" y="279404"/>
            <a:ext cx="12192000" cy="1470025"/>
          </a:xfrm>
        </p:spPr>
        <p:txBody>
          <a:bodyPr/>
          <a:lstStyle/>
          <a:p>
            <a:pPr eaLnBrk="1" hangingPunct="1"/>
            <a:r>
              <a:rPr lang="zh-CN" altLang="en-US" dirty="0"/>
              <a:t>人工智能导论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-21102" y="1434755"/>
            <a:ext cx="9144000" cy="1524000"/>
          </a:xfrm>
        </p:spPr>
        <p:txBody>
          <a:bodyPr/>
          <a:lstStyle/>
          <a:p>
            <a:pPr eaLnBrk="1" hangingPunct="1"/>
            <a:r>
              <a:rPr lang="zh-CN" altLang="en-US" sz="3600" dirty="0"/>
              <a:t>马可夫决策过程 </a:t>
            </a:r>
            <a:endParaRPr lang="en-US" altLang="zh-CN" sz="3600" dirty="0"/>
          </a:p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赛车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905000"/>
            <a:ext cx="7678375" cy="4114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举例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赛车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80" y="1333900"/>
            <a:ext cx="8980124" cy="4729164"/>
          </a:xfrm>
        </p:spPr>
        <p:txBody>
          <a:bodyPr/>
          <a:lstStyle/>
          <a:p>
            <a:pPr>
              <a:buClrTx/>
            </a:pPr>
            <a:r>
              <a:rPr lang="zh-CN" altLang="en-US" sz="2000" dirty="0">
                <a:solidFill>
                  <a:schemeClr val="tx1"/>
                </a:solidFill>
                <a:latin typeface="Calibri"/>
                <a:cs typeface="Calibri"/>
              </a:rPr>
              <a:t>一个机器人汽车想要开的既远又快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zh-CN" altLang="en-US" sz="2000" dirty="0">
                <a:solidFill>
                  <a:schemeClr val="tx1"/>
                </a:solidFill>
                <a:latin typeface="Calibri"/>
                <a:cs typeface="Calibri"/>
              </a:rPr>
              <a:t>三个状态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zh-CN" altLang="en-US" sz="2000" dirty="0">
                <a:solidFill>
                  <a:schemeClr val="tx1"/>
                </a:solidFill>
                <a:latin typeface="Calibri"/>
                <a:cs typeface="Calibri"/>
              </a:rPr>
              <a:t>两个行动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zh-CN" altLang="en-US" sz="2000" dirty="0">
                <a:solidFill>
                  <a:schemeClr val="tx1"/>
                </a:solidFill>
                <a:latin typeface="Calibri"/>
                <a:cs typeface="Calibri"/>
              </a:rPr>
              <a:t>速度快可以得到双倍的奖赏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3276600"/>
            <a:ext cx="9158849" cy="32766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162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赛车例子里的搜索树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99B8336-FA95-4903-AA45-88104BBB6DA8}"/>
              </a:ext>
            </a:extLst>
          </p:cNvPr>
          <p:cNvGrpSpPr/>
          <p:nvPr/>
        </p:nvGrpSpPr>
        <p:grpSpPr>
          <a:xfrm>
            <a:off x="-76200" y="1524000"/>
            <a:ext cx="9597796" cy="3809999"/>
            <a:chOff x="-1063396" y="1295401"/>
            <a:chExt cx="11348755" cy="437314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19362" y="1295401"/>
              <a:ext cx="928190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30642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562" y="4941332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246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266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3683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506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42004" y="3124201"/>
              <a:ext cx="928190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4506100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6418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796" y="3123516"/>
              <a:ext cx="928190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391300" y="2514601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48842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-75948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256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391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-499317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804" y="5029201"/>
              <a:ext cx="928190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1000900" y="4418916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1408440" y="4418916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63396" y="5027831"/>
              <a:ext cx="928190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-607080" y="4418916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3339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3599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35846" y="5027831"/>
              <a:ext cx="928190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3492163" y="4418916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63642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5370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4506099" y="3734486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51604" y="5029201"/>
              <a:ext cx="928190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5115700" y="4418916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5523240" y="4418916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1042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7428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7688404" y="3763547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09004" y="5028516"/>
              <a:ext cx="928190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7173100" y="4418231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7580640" y="4418231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9595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8637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9748342" y="4418916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MDP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搜索树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0" y="1318418"/>
            <a:ext cx="9144000" cy="4525963"/>
          </a:xfrm>
        </p:spPr>
        <p:txBody>
          <a:bodyPr/>
          <a:lstStyle/>
          <a:p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一个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类似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-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期望最大的 搜索树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3962400" y="2133601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3810000" y="5121276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2362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3352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1981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3886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4419600" y="2133601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4267200" y="51054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3733800" y="3581401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2209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3962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6014317" y="3962400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sz="24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sz="24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2400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altLang="ja-JP" sz="2400" i="1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sz="24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sz="24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2400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sz="24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2400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sz="2400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sz="2400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sz="24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sz="2400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sz="2400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sz="24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2971800" y="4419601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4808538" y="2301876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7086600" y="2100263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1524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228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7" y="4952685"/>
            <a:ext cx="2008887" cy="1504215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5485" y="5051708"/>
            <a:ext cx="1025429" cy="887131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4209" y="2432111"/>
            <a:ext cx="1521430" cy="106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不同奖赏值序列的选择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012" y="1248280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如何选择：不同的奖赏值序列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不同选择的偏好，智能体应如何选择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多或是少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现在或是以后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658" y="4334068"/>
            <a:ext cx="3429000" cy="21768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99695" y="2863794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5118" y="2863794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6845" y="2863794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9695" y="3893149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7155" y="3893149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1696" y="392777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奖赏的折扣 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729164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最大化奖赏值的总和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同时，趋向于越早获得奖赏越好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一种方法是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奖赏值随时间成指数递减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76543" r="1569"/>
          <a:stretch>
            <a:fillRect/>
          </a:stretch>
        </p:blipFill>
        <p:spPr bwMode="auto">
          <a:xfrm>
            <a:off x="6479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6200" y="2822144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38272" r="1569" b="35802"/>
          <a:stretch>
            <a:fillRect/>
          </a:stretch>
        </p:blipFill>
        <p:spPr bwMode="auto">
          <a:xfrm>
            <a:off x="3278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-76200" y="54102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现在的价值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4200" y="541020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下一步的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8400" y="541020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两步以后的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838200" y="4752677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267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7391166" y="4648201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折扣的奖赏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-131934" y="1117600"/>
            <a:ext cx="4575674" cy="5740400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如何打折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在搜索树上每下降一层，乘上一次折扣系数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为什么要进行折扣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为了实现倾向于更早地获得奖赏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还能帮助算法收敛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例如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折扣系数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 0.5</a:t>
            </a:r>
          </a:p>
          <a:p>
            <a:pPr lvl="1"/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6780214" y="1371601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6248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6248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6248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638800" y="2312691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13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532373" y="5225061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3962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4038600" y="3429001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稳定的优先权</a:t>
            </a:r>
            <a:b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70818"/>
            <a:ext cx="9144000" cy="538718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定理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如果我们假设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稳定的优先权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那么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只有两种方式定义其上的功效值 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utilities)</a:t>
            </a:r>
          </a:p>
          <a:p>
            <a:pPr lvl="1">
              <a:lnSpc>
                <a:spcPct val="90000"/>
              </a:lnSpc>
            </a:pPr>
            <a:endParaRPr 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相加功效值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lnSpc>
                <a:spcPct val="90000"/>
              </a:lnSpc>
            </a:pPr>
            <a:endParaRPr 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折扣的功效值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 l="45437" t="34977" r="45475" b="36323"/>
          <a:stretch>
            <a:fillRect/>
          </a:stretch>
        </p:blipFill>
        <p:spPr bwMode="auto">
          <a:xfrm rot="5400000">
            <a:off x="2667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90203" y="5242153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88476" y="588166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687" y="1794056"/>
            <a:ext cx="2891529" cy="2412592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990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685801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练习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折扣的功效值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6929" y="1379270"/>
            <a:ext cx="9227429" cy="5537199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给定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行动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向东走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向西走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退出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退出行动只在退出状态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a, e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上有效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状态转移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确定性的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Quiz 1: For 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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= 1,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最优策略是什么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Quiz 2: For 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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= 0.1,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最优策略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Quiz 3: 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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mmi10"/>
              </a:rPr>
              <a:t>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mmi10"/>
              </a:rPr>
              <a:t>为何值时，在状态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mmi10"/>
              </a:rPr>
              <a:t>d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mmi10"/>
              </a:rPr>
              <a:t>上，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向西和向东的行动是一样好的？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18968" y="79507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18968" y="3567571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37724" y="4901565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非确定性搜索</a:t>
            </a:r>
            <a:b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5083" y="2362200"/>
            <a:ext cx="4473833" cy="3875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无穷大功效值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17600"/>
            <a:ext cx="9144000" cy="5740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问题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如果游戏一直进行下去会怎么样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? 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是否我们会得到无穷大的奖赏值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  <a:endParaRPr lang="en-US" sz="9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Font typeface="Wingdings" charset="0"/>
              <a:buChar char="§"/>
              <a:defRPr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解决方法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buFont typeface="Wingdings" charset="0"/>
              <a:buChar char="§"/>
              <a:defRPr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有限的游戏时间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: (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类似于有限深度的搜索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2">
              <a:buFont typeface="Wingdings" charset="0"/>
              <a:buChar char="§"/>
              <a:defRPr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游戏终止在一个固定的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 T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步长时间后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使用非稳定的策略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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依赖于所剩游戏时间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)</a:t>
            </a:r>
          </a:p>
          <a:p>
            <a:pPr lvl="7">
              <a:defRPr/>
            </a:pPr>
            <a:endParaRPr lang="en-US" sz="700" dirty="0">
              <a:latin typeface="宋体" panose="02010600030101010101" pitchFamily="2" charset="-122"/>
              <a:ea typeface="宋体" panose="02010600030101010101" pitchFamily="2" charset="-122"/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折扣的奖赏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: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使用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charset="0"/>
            </a:endParaRPr>
          </a:p>
          <a:p>
            <a:pPr lvl="8">
              <a:buClr>
                <a:srgbClr val="000000"/>
              </a:buClr>
              <a:defRPr/>
            </a:pPr>
            <a:endParaRPr lang="en-US" sz="7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endParaRPr 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吸收状态</a:t>
            </a:r>
            <a:r>
              <a:rPr 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: 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对于每一个策略都保证</a:t>
            </a:r>
            <a:r>
              <a:rPr 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, 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一个终点状态将会被最终达到</a:t>
            </a:r>
            <a:r>
              <a:rPr 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 (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像在之前赛车例子里的</a:t>
            </a:r>
            <a:r>
              <a:rPr 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 </a:t>
            </a:r>
            <a:r>
              <a:rPr lang="ja-JP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“</a:t>
            </a:r>
            <a:r>
              <a:rPr lang="en-US" altLang="ja-JP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overheated</a:t>
            </a:r>
            <a:r>
              <a:rPr lang="ja-JP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”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状态</a:t>
            </a:r>
            <a:r>
              <a:rPr lang="en-US" altLang="ja-JP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0"/>
              </a:rPr>
              <a:t>)</a:t>
            </a:r>
          </a:p>
          <a:p>
            <a:pPr lvl="1">
              <a:buFont typeface="Wingdings" charset="0"/>
              <a:buChar char="§"/>
              <a:defRPr/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447800" y="3886200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980101A-A1A9-401B-AB67-885BF0AF0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600214"/>
            <a:ext cx="6810375" cy="5238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重温一下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: MDPs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的定义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76638" y="1117600"/>
            <a:ext cx="8990724" cy="5892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马可夫决策过程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状态集合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S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开始状态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s</a:t>
            </a:r>
            <a:r>
              <a:rPr lang="en-US" sz="24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行动集合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A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转移模型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P(s’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|</a:t>
            </a:r>
            <a:r>
              <a:rPr lang="en-US" altLang="ja-JP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)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 T(</a:t>
            </a:r>
            <a:r>
              <a:rPr lang="en-US" altLang="ja-JP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奖赏函数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R(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’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)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折扣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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sz="2400" baseline="-25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lang="en-US" sz="2400" baseline="-25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MDP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到目前为止所涉及的数量计算：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策略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Policy =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对于每个给定状态的行动选择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功效值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Utility =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折扣的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)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奖赏值 之和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6019362" y="1565199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求解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188" y="1667340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-12192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3591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53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定义最优量值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89" y="1117600"/>
            <a:ext cx="621774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zh-CN" alt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一个状态</a:t>
            </a:r>
            <a:r>
              <a:rPr 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s </a:t>
            </a:r>
            <a:r>
              <a:rPr lang="zh-CN" alt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en-US" altLang="zh-CN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功效</a:t>
            </a:r>
            <a:r>
              <a:rPr lang="en-US" altLang="zh-CN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r>
              <a:rPr 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en-US" sz="2800" kern="0" baseline="30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*</a:t>
            </a:r>
            <a:r>
              <a:rPr 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(s) = </a:t>
            </a:r>
            <a:r>
              <a:rPr lang="zh-CN" alt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开始于状态</a:t>
            </a:r>
            <a:r>
              <a:rPr lang="en-US" altLang="zh-CN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r>
              <a:rPr lang="zh-CN" alt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然后随后都采取最优化行动，最后获得的期望功效值</a:t>
            </a:r>
            <a:endParaRPr lang="en-US" sz="28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800" kern="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zh-CN" alt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一个</a:t>
            </a:r>
            <a:r>
              <a:rPr 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q-</a:t>
            </a:r>
            <a:r>
              <a:rPr lang="zh-CN" alt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状态</a:t>
            </a:r>
            <a:r>
              <a:rPr 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en-US" sz="2800" kern="0" dirty="0" err="1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s,a</a:t>
            </a:r>
            <a:r>
              <a:rPr 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en-US" altLang="zh-CN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功效</a:t>
            </a:r>
            <a:r>
              <a:rPr lang="en-US" altLang="zh-CN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r>
              <a:rPr lang="en-US" sz="2800" kern="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en-US" sz="2800" kern="0" baseline="30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*</a:t>
            </a:r>
            <a:r>
              <a:rPr 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sz="2800" kern="0" dirty="0" err="1">
                <a:latin typeface="宋体" panose="02010600030101010101" pitchFamily="2" charset="-122"/>
                <a:ea typeface="宋体" panose="02010600030101010101" pitchFamily="2" charset="-122"/>
              </a:rPr>
              <a:t>s,a</a:t>
            </a:r>
            <a:r>
              <a:rPr 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) = </a:t>
            </a:r>
            <a:r>
              <a:rPr lang="zh-CN" alt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开始于状态</a:t>
            </a:r>
            <a:r>
              <a:rPr lang="en-US" altLang="zh-CN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r>
              <a:rPr lang="zh-CN" alt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并采取行动</a:t>
            </a:r>
            <a:r>
              <a:rPr lang="en-US" altLang="zh-CN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a,</a:t>
            </a:r>
            <a:r>
              <a:rPr lang="zh-CN" alt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随后都采取最优化行动，最后获得的期望功效值</a:t>
            </a:r>
            <a:endParaRPr lang="en-US" sz="28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800" kern="0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zh-CN" alt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最优策略</a:t>
            </a:r>
            <a:r>
              <a:rPr lang="en-US" sz="2800" kern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</a:t>
            </a:r>
            <a:r>
              <a:rPr lang="en-US" sz="2800" kern="0" baseline="30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*</a:t>
            </a:r>
            <a:r>
              <a:rPr 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(s) =</a:t>
            </a:r>
            <a:r>
              <a:rPr lang="zh-CN" alt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给定状态</a:t>
            </a:r>
            <a:r>
              <a:rPr lang="en-US" altLang="zh-CN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 s</a:t>
            </a:r>
            <a:r>
              <a:rPr lang="zh-CN" altLang="en-US" sz="2800" kern="0" dirty="0">
                <a:latin typeface="宋体" panose="02010600030101010101" pitchFamily="2" charset="-122"/>
                <a:ea typeface="宋体" panose="02010600030101010101" pitchFamily="2" charset="-122"/>
              </a:rPr>
              <a:t>，返回最优的行动</a:t>
            </a:r>
            <a:endParaRPr lang="en-US" sz="28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7208839" y="2209801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7091364" y="4468814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5980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6858001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7383463" y="2498726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740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6172201" y="3592514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6862764" y="3592514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6421439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6862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150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7559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7467600" y="4456114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032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5864226" y="4745039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6740526" y="4745039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7265988" y="4745039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8002589" y="4057651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’) is a </a:t>
            </a:r>
            <a:b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6400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8017435" y="1942308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8068613" y="3104145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</a:t>
            </a:r>
            <a:r>
              <a:rPr lang="en-US" dirty="0" err="1"/>
              <a:t>Gridworld</a:t>
            </a:r>
            <a:r>
              <a:rPr lang="en-US" dirty="0"/>
              <a:t> </a:t>
            </a:r>
            <a:r>
              <a:rPr lang="en-US" altLang="zh-CN" dirty="0"/>
              <a:t>- </a:t>
            </a:r>
            <a:r>
              <a:rPr lang="en-US" dirty="0"/>
              <a:t>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0" y="5791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76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</a:t>
            </a:r>
            <a:r>
              <a:rPr lang="en-US" dirty="0" err="1"/>
              <a:t>Gridworld</a:t>
            </a:r>
            <a:r>
              <a:rPr lang="en-US" dirty="0"/>
              <a:t> </a:t>
            </a:r>
            <a:r>
              <a:rPr lang="en-US" altLang="zh-CN" dirty="0"/>
              <a:t>- 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800" y="5638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98843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计算两种状态的值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17600"/>
            <a:ext cx="9143999" cy="574040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基本操作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计算一个状态的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期望最大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)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176" lvl="1" indent="0">
              <a:buNone/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递归定义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45295" y="3066477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45295" y="5310806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93167" y="4094692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6229613" y="2195605"/>
            <a:ext cx="2819400" cy="26021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有限时间步长下的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2392"/>
            <a:ext cx="9023348" cy="5485608"/>
          </a:xfrm>
        </p:spPr>
        <p:txBody>
          <a:bodyPr/>
          <a:lstStyle/>
          <a:p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Key idea: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限制时间步长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4"/>
            <a:endParaRPr 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Define 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en-US" sz="2400" baseline="-25000" dirty="0" err="1">
                <a:latin typeface="宋体" panose="02010600030101010101" pitchFamily="2" charset="-122"/>
                <a:ea typeface="宋体" panose="02010600030101010101" pitchFamily="2" charset="-122"/>
              </a:rPr>
              <a:t>k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(s)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状态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的最优值，如果游戏在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K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步长后结束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相当于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it’s what a depth-k 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</a:rPr>
              <a:t>expectimax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would give from s</a:t>
            </a: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5105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6705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7239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350" y="3962401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53551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1115901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86221" y="1443719"/>
            <a:ext cx="461430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zh-CN" alt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一个像迷宫的问题</a:t>
            </a:r>
            <a:endParaRPr lang="en-US" altLang="ja-JP" sz="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zh-CN" alt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粗糙的行动</a:t>
            </a:r>
            <a:r>
              <a:rPr 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行动不总是获得预先计划的结果</a:t>
            </a:r>
            <a:endParaRPr lang="en-US" sz="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zh-CN" alt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智能体会在每个时刻获得奖赏（得分）</a:t>
            </a:r>
            <a:endParaRPr lang="en-US" sz="200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每时刻步长，少量的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ja-JP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生存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living reward</a:t>
            </a:r>
            <a:r>
              <a:rPr lang="en-US" altLang="ja-JP" dirty="0">
                <a:latin typeface="宋体" panose="02010600030101010101" pitchFamily="2" charset="-122"/>
                <a:ea typeface="宋体" panose="02010600030101010101" pitchFamily="2" charset="-122"/>
              </a:rPr>
              <a:t>”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奖赏 </a:t>
            </a:r>
            <a:r>
              <a:rPr lang="en-US" altLang="ja-JP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也可能是负值</a:t>
            </a:r>
            <a:r>
              <a:rPr lang="en-US" altLang="ja-JP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最大的奖赏分值在最后时刻（执行退出行动时）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可能是奖赏也可能是惩罚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zh-CN" alt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目标</a:t>
            </a:r>
            <a:r>
              <a:rPr 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0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最大化总的奖赏得分</a:t>
            </a:r>
            <a:endParaRPr lang="en-US" sz="200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1117600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44464" y="3640850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1465" y="36305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1064" y="26399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5086" y="33257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5715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5791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176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80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57099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45" y="1143001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3" y="1173167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48035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75225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99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38307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0419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6225493" y="1843019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3744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3429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2514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-990600" y="6096001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994" y="6096001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25980" y="6096001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268980" y="6096001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028" y="6051605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99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-1143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3429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2514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-990856" y="4953001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994" y="4953001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25724" y="4953001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268724" y="4953001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028" y="4908605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99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-1143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3429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2514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-991111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994" y="3825903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25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268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028" y="3781507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99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-1143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3429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2514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-991367" y="2703446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994" y="2703446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25214" y="2703446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268213" y="2703446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028" y="2659050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99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-1143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3429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2514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-991623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994" y="1600201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24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267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028" y="1555805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99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-1143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状态赋值迭代 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2286000"/>
            <a:ext cx="4924426" cy="3409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状态赋值迭代</a:t>
            </a:r>
            <a:endParaRPr lang="en-US" dirty="0"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7582552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开始于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V</a:t>
            </a:r>
            <a:r>
              <a:rPr lang="en-US" sz="24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(s) = 0</a:t>
            </a:r>
          </a:p>
          <a:p>
            <a:pPr>
              <a:lnSpc>
                <a:spcPct val="80000"/>
              </a:lnSpc>
            </a:pP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给定向量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en-US" sz="2400" baseline="-25000" dirty="0" err="1">
                <a:latin typeface="宋体" panose="02010600030101010101" pitchFamily="2" charset="-122"/>
                <a:ea typeface="宋体" panose="02010600030101010101" pitchFamily="2" charset="-122"/>
              </a:rPr>
              <a:t>k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(s)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计算一步期望最大值，根据以下公式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重复这个过程，直到收敛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每步迭代的计算时间复杂度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O(S</a:t>
            </a:r>
            <a:r>
              <a:rPr lang="en-US" sz="24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定理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这个过程将会收敛于唯一的最优值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78384" y="2783924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900203" y="27432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7281203" y="49530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赋值迭代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0029" y="4615936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420" y="1028940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1545" y="984545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1137" y="1020364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53429" y="4321442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3429" y="2949842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53429" y="1594144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2769" y="3260240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7034" y="1888640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782029" y="448974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05829" y="2949332"/>
            <a:ext cx="709069" cy="39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S: 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17302" y="395211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假设没有折扣值 </a:t>
            </a:r>
            <a:r>
              <a:rPr lang="en-US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264" y="1396812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3042264" y="5873455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705829" y="3301671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F: .5*2+.5*2=2</a:t>
            </a:r>
          </a:p>
        </p:txBody>
      </p:sp>
    </p:spTree>
    <p:extLst>
      <p:ext uri="{BB962C8B-B14F-4D97-AF65-F5344CB8AC3E}">
        <p14:creationId xmlns:p14="http://schemas.microsoft.com/office/powerpoint/2010/main" val="2575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赋值迭代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3955" y="5370293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46" y="1783297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471" y="1738902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5063" y="1774721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607355" y="5075799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7355" y="3704199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07355" y="2348501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6695" y="4014597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0960" y="2642997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835955" y="524410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2156" y="386964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28305" y="390058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假设没有折扣值 </a:t>
            </a:r>
            <a:r>
              <a:rPr lang="en-US" altLang="zh-CN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6808" y="1347294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3028053" y="6290235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1494337" y="3733838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</a:t>
            </a:r>
            <a:r>
              <a:rPr lang="en-US" sz="2000">
                <a:latin typeface="Calibri"/>
                <a:cs typeface="Calibri"/>
              </a:rPr>
              <a:t>: .5*1+.5*1=1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4336" y="4099334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F: -10</a:t>
            </a:r>
          </a:p>
        </p:txBody>
      </p:sp>
    </p:spTree>
    <p:extLst>
      <p:ext uri="{BB962C8B-B14F-4D97-AF65-F5344CB8AC3E}">
        <p14:creationId xmlns:p14="http://schemas.microsoft.com/office/powerpoint/2010/main" val="1616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赋值迭代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10297" y="5291749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688" y="1704753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813" y="1660358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405" y="1696177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643697" y="5027735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97" y="3625655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3697" y="2269957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23037" y="3936053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97302" y="2564453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872297" y="516555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48498" y="3791096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79068" y="390829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假设没有折扣值 </a:t>
            </a:r>
            <a:r>
              <a:rPr lang="en-US" altLang="zh-CN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7550" y="1340904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891170" y="6290235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243898" y="3793957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6029" y="38021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29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赋值迭代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-8107" y="5339596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284" y="1752600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3409" y="1708205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3001" y="1744024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25293" y="5075582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25293" y="3673502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25293" y="2317804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633" y="3983900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-21102" y="2612300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753893" y="521340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30094" y="3838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38800" y="559440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假设没有折扣值 </a:t>
            </a:r>
            <a:r>
              <a:rPr lang="en-US" altLang="zh-CN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132" y="2928710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3096267" y="6233964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125494" y="3841804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97625" y="3849947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533" y="2331500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S: 1+2=3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5293" y="2652369"/>
            <a:ext cx="2758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F: .5*(2+2)+.5*(2+1)=3.5</a:t>
            </a:r>
          </a:p>
        </p:txBody>
      </p:sp>
    </p:spTree>
    <p:extLst>
      <p:ext uri="{BB962C8B-B14F-4D97-AF65-F5344CB8AC3E}">
        <p14:creationId xmlns:p14="http://schemas.microsoft.com/office/powerpoint/2010/main" val="16486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Grid World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行动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32" y="1832369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3577" y="1930402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152400" y="1267123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确定的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81502" y="1144835"/>
            <a:ext cx="327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随机的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不确定的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85781" y="4221812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424" y="4981297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赋值迭代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-23347" y="5476553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044" y="1889557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8169" y="1845162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7761" y="1880981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10053" y="5212539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0053" y="3810459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0053" y="2454761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-10607" y="4120857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-36342" y="2749257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738653" y="535036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4854" y="39759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434591" y="574926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假设没有折扣值 </a:t>
            </a:r>
            <a:r>
              <a:rPr lang="en-US" altLang="zh-CN" i="1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7923" y="3212549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3096267" y="6290235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110254" y="3978761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82385" y="3986904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8653" y="262107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3.5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10785" y="2617341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2.5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82384" y="2604661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651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F97C2A-EDF2-4CF5-A1FC-E0F0CD5E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MDP </a:t>
            </a:r>
            <a:r>
              <a:rPr lang="zh-CN" altLang="en-US" dirty="0"/>
              <a:t>第二部分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62CAE5-F483-41B2-83B2-A5B2A6C74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0076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418" y="1203687"/>
            <a:ext cx="3371850" cy="26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64018" y="1203687"/>
            <a:ext cx="7659042" cy="551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</a:rPr>
              <a:t>The agent lives in a grid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</a:rPr>
              <a:t>Walls block the agent’</a:t>
            </a:r>
            <a:r>
              <a:rPr lang="en-US" altLang="ja-JP" sz="2400" dirty="0">
                <a:latin typeface="Calibri" pitchFamily="34" charset="0"/>
              </a:rPr>
              <a:t>s path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700" dirty="0">
              <a:latin typeface="Calibri" pitchFamily="34" charset="0"/>
            </a:endParaRPr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</a:rPr>
              <a:t>80% of the time, </a:t>
            </a:r>
          </a:p>
          <a:p>
            <a:pPr marL="342900" lvl="1" eaLnBrk="0" hangingPunct="0">
              <a:spcBef>
                <a:spcPct val="20000"/>
              </a:spcBef>
              <a:buClr>
                <a:schemeClr val="accent2"/>
              </a:buClr>
            </a:pPr>
            <a:r>
              <a:rPr lang="en-US" sz="2400" dirty="0">
                <a:latin typeface="Calibri" pitchFamily="34" charset="0"/>
              </a:rPr>
              <a:t>    the action North takes the agent North 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</a:rPr>
              <a:t>10% of the time, North takes the agent West; 10% East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</a:rPr>
              <a:t>If there is a wall in the direction the agent would have been taken, the agent stays put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700" dirty="0">
              <a:latin typeface="Calibri" pitchFamily="34" charset="0"/>
            </a:endParaRPr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</a:rPr>
              <a:t>Small </a:t>
            </a:r>
            <a:r>
              <a:rPr lang="en-US" altLang="ja-JP" sz="2400" dirty="0">
                <a:latin typeface="Calibri" pitchFamily="34" charset="0"/>
              </a:rPr>
              <a:t>“living” reward each step (can be negative)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</a:rPr>
              <a:t>Big rewards come at the end (good or bad)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700" dirty="0">
              <a:latin typeface="Calibri" pitchFamily="34" charset="0"/>
            </a:endParaRPr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Goal: maximize sum of (discounted)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147810"/>
            <a:ext cx="3329449" cy="239775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67" y="3097398"/>
            <a:ext cx="342900" cy="18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7218" y="3089636"/>
            <a:ext cx="382214" cy="16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4417" y="2346686"/>
            <a:ext cx="32499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9933" y="2861036"/>
            <a:ext cx="611684" cy="57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MDPs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97000"/>
            <a:ext cx="8534400" cy="53085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States 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Actions A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Transitions P(</a:t>
            </a:r>
            <a:r>
              <a:rPr lang="en-US" sz="2400" dirty="0" err="1"/>
              <a:t>s’|s,a</a:t>
            </a:r>
            <a:r>
              <a:rPr lang="en-US" sz="2400" dirty="0"/>
              <a:t>) (or T(</a:t>
            </a:r>
            <a:r>
              <a:rPr lang="en-US" sz="2400" dirty="0" err="1"/>
              <a:t>s,a,s</a:t>
            </a:r>
            <a:r>
              <a:rPr lang="en-US" sz="2400" dirty="0"/>
              <a:t>’))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Rewards R(</a:t>
            </a:r>
            <a:r>
              <a:rPr lang="en-US" sz="2400" dirty="0" err="1"/>
              <a:t>s,a,s</a:t>
            </a:r>
            <a:r>
              <a:rPr lang="en-US" sz="2400" dirty="0"/>
              <a:t>’) (and discount </a:t>
            </a:r>
            <a:r>
              <a:rPr lang="en-US" sz="2400" dirty="0">
                <a:sym typeface="Symbol" pitchFamily="18" charset="2"/>
              </a:rPr>
              <a:t>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Start state s</a:t>
            </a:r>
            <a:r>
              <a:rPr lang="en-US" sz="2400" baseline="-25000" dirty="0"/>
              <a:t>0</a:t>
            </a:r>
          </a:p>
          <a:p>
            <a:pPr lvl="1">
              <a:lnSpc>
                <a:spcPct val="80000"/>
              </a:lnSpc>
            </a:pPr>
            <a:endParaRPr lang="en-US" sz="2400" baseline="-25000" dirty="0"/>
          </a:p>
          <a:p>
            <a:pPr lvl="1">
              <a:lnSpc>
                <a:spcPct val="80000"/>
              </a:lnSpc>
            </a:pPr>
            <a:endParaRPr lang="en-US" sz="2400" baseline="-25000" dirty="0"/>
          </a:p>
          <a:p>
            <a:pPr>
              <a:lnSpc>
                <a:spcPct val="80000"/>
              </a:lnSpc>
            </a:pPr>
            <a:r>
              <a:rPr lang="en-US" sz="2800" dirty="0"/>
              <a:t>Quantities: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Policy = map of states to actions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Utility = sum of discounted rewards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Values = expected future utility from a state (max node)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Q-Values = expected future utility from a q-state (chance node)</a:t>
            </a:r>
          </a:p>
          <a:p>
            <a:pPr lvl="1">
              <a:lnSpc>
                <a:spcPct val="80000"/>
              </a:lnSpc>
            </a:pPr>
            <a:endParaRPr lang="en-US" sz="2400" baseline="-25000" dirty="0"/>
          </a:p>
          <a:p>
            <a:pPr lvl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5776257" y="1676400"/>
            <a:ext cx="3048000" cy="2754586"/>
            <a:chOff x="2400" y="1401"/>
            <a:chExt cx="1392" cy="1258"/>
          </a:xfrm>
        </p:grpSpPr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7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0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1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8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9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7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3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4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5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9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524000"/>
            <a:ext cx="5448302" cy="456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800" kern="0" dirty="0">
              <a:solidFill>
                <a:schemeClr val="accent2"/>
              </a:solidFill>
              <a:latin typeface="Calibri" pitchFamily="34" charset="0"/>
              <a:ea typeface="+mn-ea"/>
            </a:endParaRPr>
          </a:p>
          <a:p>
            <a:pPr marL="257162" indent="-257162" defTabSz="6858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  <a:ea typeface="+mn-ea"/>
              </a:rPr>
              <a:t>The value (utility) of a state s:</a:t>
            </a:r>
          </a:p>
          <a:p>
            <a:pPr marL="557185" lvl="1" indent="-214303" defTabSz="6858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 pitchFamily="34" charset="0"/>
              </a:rPr>
              <a:t>V</a:t>
            </a:r>
            <a:r>
              <a:rPr lang="en-US" sz="2800" kern="0" baseline="30000" dirty="0">
                <a:latin typeface="Calibri" pitchFamily="34" charset="0"/>
                <a:sym typeface="Symbol" pitchFamily="18" charset="2"/>
              </a:rPr>
              <a:t>*</a:t>
            </a:r>
            <a:r>
              <a:rPr lang="en-US" sz="2800" kern="0" dirty="0">
                <a:latin typeface="Calibri" pitchFamily="34" charset="0"/>
              </a:rPr>
              <a:t>(s) = expected utility starting in s and acting optimally</a:t>
            </a:r>
          </a:p>
          <a:p>
            <a:pPr marL="257162" indent="-257162" defTabSz="6858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800" kern="0" dirty="0">
              <a:solidFill>
                <a:schemeClr val="accent2"/>
              </a:solidFill>
              <a:latin typeface="Calibri" pitchFamily="34" charset="0"/>
              <a:ea typeface="+mn-ea"/>
            </a:endParaRPr>
          </a:p>
          <a:p>
            <a:pPr marL="257162" indent="-257162" defTabSz="6858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rgbClr val="008000"/>
                </a:solidFill>
                <a:latin typeface="Calibri" pitchFamily="34" charset="0"/>
                <a:ea typeface="+mn-ea"/>
              </a:rPr>
              <a:t>The value (utility) of a q-state (</a:t>
            </a:r>
            <a:r>
              <a:rPr lang="en-US" sz="2800" kern="0" dirty="0" err="1">
                <a:solidFill>
                  <a:srgbClr val="008000"/>
                </a:solidFill>
                <a:latin typeface="Calibri" pitchFamily="34" charset="0"/>
                <a:ea typeface="+mn-ea"/>
              </a:rPr>
              <a:t>s,a</a:t>
            </a:r>
            <a:r>
              <a:rPr lang="en-US" sz="2800" kern="0" dirty="0">
                <a:solidFill>
                  <a:srgbClr val="008000"/>
                </a:solidFill>
                <a:latin typeface="Calibri" pitchFamily="34" charset="0"/>
                <a:ea typeface="+mn-ea"/>
              </a:rPr>
              <a:t>):</a:t>
            </a:r>
          </a:p>
          <a:p>
            <a:pPr marL="557185" lvl="1" indent="-214303" defTabSz="6858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 pitchFamily="34" charset="0"/>
              </a:rPr>
              <a:t>Q</a:t>
            </a:r>
            <a:r>
              <a:rPr lang="en-US" sz="2800" kern="0" baseline="30000" dirty="0">
                <a:latin typeface="Calibri" pitchFamily="34" charset="0"/>
                <a:sym typeface="Symbol" pitchFamily="18" charset="2"/>
              </a:rPr>
              <a:t>*</a:t>
            </a:r>
            <a:r>
              <a:rPr lang="en-US" sz="2800" kern="0" dirty="0">
                <a:latin typeface="Calibri" pitchFamily="34" charset="0"/>
              </a:rPr>
              <a:t>(</a:t>
            </a:r>
            <a:r>
              <a:rPr lang="en-US" sz="2800" kern="0" dirty="0" err="1">
                <a:latin typeface="Calibri" pitchFamily="34" charset="0"/>
              </a:rPr>
              <a:t>s,a</a:t>
            </a:r>
            <a:r>
              <a:rPr lang="en-US" sz="2800" kern="0" dirty="0"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557185" lvl="1" indent="-214303" defTabSz="6858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800" kern="0" dirty="0">
              <a:solidFill>
                <a:srgbClr val="CC0000"/>
              </a:solidFill>
              <a:latin typeface="Calibri" pitchFamily="34" charset="0"/>
            </a:endParaRPr>
          </a:p>
          <a:p>
            <a:pPr marL="257162" indent="-257162" defTabSz="6858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  <a:ea typeface="+mn-ea"/>
              </a:rPr>
              <a:t>The optimal policy:</a:t>
            </a:r>
          </a:p>
          <a:p>
            <a:pPr marL="557185" lvl="1" indent="-214303" defTabSz="6858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 pitchFamily="34" charset="0"/>
                <a:sym typeface="Symbol" pitchFamily="18" charset="2"/>
              </a:rPr>
              <a:t></a:t>
            </a:r>
            <a:r>
              <a:rPr lang="en-US" sz="2800" kern="0" baseline="30000" dirty="0">
                <a:latin typeface="Calibri" pitchFamily="34" charset="0"/>
                <a:sym typeface="Symbol" pitchFamily="18" charset="2"/>
              </a:rPr>
              <a:t>*</a:t>
            </a:r>
            <a:r>
              <a:rPr lang="en-US" sz="2800" kern="0" dirty="0"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549629" y="2514600"/>
            <a:ext cx="263128" cy="207169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461523" y="4208860"/>
            <a:ext cx="263128" cy="207169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5628085" y="2731294"/>
            <a:ext cx="1052513" cy="6048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6286501" y="2731294"/>
            <a:ext cx="394097" cy="604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6680597" y="2731294"/>
            <a:ext cx="394097" cy="51792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198394" y="3336131"/>
            <a:ext cx="219075" cy="215504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5772151" y="3551635"/>
            <a:ext cx="517922" cy="34885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6290073" y="3551635"/>
            <a:ext cx="567928" cy="29170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5959079" y="3551635"/>
            <a:ext cx="330994" cy="6477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6290072" y="3551635"/>
            <a:ext cx="317897" cy="6477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505575" y="2912269"/>
            <a:ext cx="219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812756" y="2514600"/>
            <a:ext cx="219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743700" y="4199335"/>
            <a:ext cx="285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417468" y="3336131"/>
            <a:ext cx="611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5541169" y="4416029"/>
            <a:ext cx="1051322" cy="30241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6198394" y="4416029"/>
            <a:ext cx="394097" cy="3024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6592491" y="4416029"/>
            <a:ext cx="395288" cy="25836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7292578" y="3869531"/>
            <a:ext cx="162282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solidFill>
                  <a:srgbClr val="C00000"/>
                </a:solidFill>
              </a:rPr>
              <a:t>(s,a,s’) is a </a:t>
            </a:r>
            <a:br>
              <a:rPr lang="en-US" sz="1500">
                <a:solidFill>
                  <a:srgbClr val="C00000"/>
                </a:solidFill>
              </a:rPr>
            </a:br>
            <a:r>
              <a:rPr lang="en-US" sz="1500" i="1">
                <a:solidFill>
                  <a:srgbClr val="C00000"/>
                </a:solidFill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5766198" y="3863579"/>
            <a:ext cx="791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s,a,s</a:t>
            </a:r>
            <a:r>
              <a:rPr lang="en-US" dirty="0"/>
              <a:t>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7292579" y="2414587"/>
            <a:ext cx="7893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solidFill>
                  <a:srgbClr val="0000FF"/>
                </a:solidFill>
              </a:rPr>
              <a:t>s is a </a:t>
            </a:r>
            <a:r>
              <a:rPr lang="en-US" sz="1500" i="1">
                <a:solidFill>
                  <a:srgbClr val="0000FF"/>
                </a:solidFill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7292579" y="3143250"/>
            <a:ext cx="9715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solidFill>
                  <a:srgbClr val="008000"/>
                </a:solidFill>
              </a:rPr>
              <a:t>(s, a) is a </a:t>
            </a:r>
            <a:r>
              <a:rPr lang="en-US" sz="1500" i="1" dirty="0">
                <a:solidFill>
                  <a:srgbClr val="008000"/>
                </a:solidFill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772150" y="5723334"/>
            <a:ext cx="3371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(L9D1)]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</a:t>
            </a:r>
            <a:r>
              <a:rPr lang="en-US" dirty="0" err="1"/>
              <a:t>Gridworld</a:t>
            </a:r>
            <a:r>
              <a:rPr lang="en-US" dirty="0"/>
              <a:t> </a:t>
            </a:r>
            <a:r>
              <a:rPr lang="en-US" altLang="zh-CN" dirty="0"/>
              <a:t>- 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800" y="5638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98843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37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</a:t>
            </a:r>
            <a:r>
              <a:rPr lang="en-US" dirty="0" err="1"/>
              <a:t>Gridworld</a:t>
            </a:r>
            <a:r>
              <a:rPr lang="en-US" dirty="0"/>
              <a:t> </a:t>
            </a:r>
            <a:r>
              <a:rPr lang="en-US" altLang="zh-CN" dirty="0"/>
              <a:t>- </a:t>
            </a:r>
            <a:r>
              <a:rPr lang="en-US" dirty="0"/>
              <a:t>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0" y="5791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76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1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Bellman Equations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76" y="1219678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47850" y="20574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How to be optimal: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1: Take correct first action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2: Keep being optimal</a:t>
            </a:r>
          </a:p>
        </p:txBody>
      </p:sp>
    </p:spTree>
    <p:extLst>
      <p:ext uri="{BB962C8B-B14F-4D97-AF65-F5344CB8AC3E}">
        <p14:creationId xmlns:p14="http://schemas.microsoft.com/office/powerpoint/2010/main" val="22422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64725" y="1117600"/>
            <a:ext cx="6562746" cy="5130800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recurrence gives a simple one-step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lookahead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2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971436" y="3086100"/>
            <a:ext cx="2307661" cy="303907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971432" y="4124325"/>
            <a:ext cx="5212791" cy="518104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976405" y="3568303"/>
            <a:ext cx="4167002" cy="444952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6457950" y="1885950"/>
            <a:ext cx="2286000" cy="2088931"/>
            <a:chOff x="2400" y="1401"/>
            <a:chExt cx="1392" cy="1272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Value Iteration 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(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值迭代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)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265279" y="1736612"/>
            <a:ext cx="7923609" cy="45339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Bellman equations </a:t>
            </a:r>
            <a:r>
              <a:rPr lang="en-US" sz="24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characterize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the optimal values: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Value iteration </a:t>
            </a:r>
            <a:r>
              <a:rPr lang="en-US" sz="24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computes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them: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Value iteration is just a fixed point solution method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Calibri"/>
                <a:ea typeface="ＭＳ Ｐゴシック" pitchFamily="34" charset="-128"/>
                <a:cs typeface="Calibri"/>
              </a:rPr>
              <a:t>… though the </a:t>
            </a:r>
            <a:r>
              <a:rPr lang="en-US" sz="1600" dirty="0" err="1">
                <a:latin typeface="Calibri"/>
                <a:ea typeface="ＭＳ Ｐゴシック" pitchFamily="34" charset="-128"/>
                <a:cs typeface="Calibri"/>
              </a:rPr>
              <a:t>V</a:t>
            </a:r>
            <a:r>
              <a:rPr lang="en-US" sz="1600" baseline="-25000" dirty="0" err="1"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sz="1600" dirty="0">
                <a:latin typeface="Calibri"/>
                <a:ea typeface="ＭＳ Ｐゴシック" pitchFamily="34" charset="-128"/>
                <a:cs typeface="Calibri"/>
              </a:rPr>
              <a:t> vectors are also interpretable as time-limited values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8700" y="4114800"/>
            <a:ext cx="5450200" cy="518198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915150" y="2000250"/>
            <a:ext cx="1657350" cy="1912144"/>
            <a:chOff x="2400" y="1209"/>
            <a:chExt cx="1392" cy="1606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2976" y="1209"/>
              <a:ext cx="62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688" y="2505"/>
              <a:ext cx="667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7200900" y="3886200"/>
            <a:ext cx="1200150" cy="131445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971432" y="2571750"/>
            <a:ext cx="5212791" cy="5181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马可夫决策过程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(MDP)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3700"/>
            <a:ext cx="4800600" cy="55642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一个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MDP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由以下定义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状态集合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s 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行动集合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a 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转移函数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T(s, a, s</a:t>
            </a:r>
            <a:r>
              <a:rPr lang="en-US" altLang="ja-JP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2">
              <a:lnSpc>
                <a:spcPct val="80000"/>
              </a:lnSpc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从状态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 s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采取行动 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a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到达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s’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的概率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即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 P(s</a:t>
            </a:r>
            <a:r>
              <a:rPr lang="en-US" altLang="ja-JP" sz="1800" dirty="0">
                <a:latin typeface="宋体" panose="02010600030101010101" pitchFamily="2" charset="-122"/>
                <a:ea typeface="宋体" panose="02010600030101010101" pitchFamily="2" charset="-122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也叫做动态模型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奖赏函数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R(s, a, s</a:t>
            </a:r>
            <a:r>
              <a:rPr lang="en-US" altLang="ja-JP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有时只是</a:t>
            </a:r>
            <a:r>
              <a:rPr 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 R(s) or R(s</a:t>
            </a:r>
            <a:r>
              <a:rPr lang="en-US" altLang="ja-JP" sz="1800" dirty="0"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一个开始状态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一个终点状态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（有可能）</a:t>
            </a:r>
            <a:endParaRPr 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MDPs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是非确定性搜索问题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一种求解方法是通过期望最大值搜索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我们将看到其他的求解方法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1293701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295400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8264" y="3818650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5265" y="38083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4864" y="28177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28886" y="35035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 </a:t>
            </a:r>
            <a:r>
              <a:rPr lang="zh-CN" altLang="en-US" dirty="0">
                <a:latin typeface="Calibri"/>
                <a:cs typeface="Calibri"/>
              </a:rPr>
              <a:t>（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收敛</a:t>
            </a:r>
            <a:r>
              <a:rPr lang="zh-CN" altLang="en-US" dirty="0">
                <a:latin typeface="Calibri"/>
                <a:cs typeface="Calibri"/>
              </a:rPr>
              <a:t>）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31" y="1676400"/>
            <a:ext cx="5027402" cy="4800599"/>
          </a:xfrm>
        </p:spPr>
        <p:txBody>
          <a:bodyPr/>
          <a:lstStyle/>
          <a:p>
            <a:r>
              <a:rPr lang="en-US" sz="1800" dirty="0">
                <a:latin typeface="Calibri"/>
                <a:cs typeface="Calibri"/>
              </a:rPr>
              <a:t>How do we know the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Case 1: If the tree has maximum depth M, then V</a:t>
            </a:r>
            <a:r>
              <a:rPr lang="en-US" sz="1800" baseline="-25000" dirty="0">
                <a:latin typeface="Calibri"/>
                <a:cs typeface="Calibri"/>
              </a:rPr>
              <a:t>M</a:t>
            </a:r>
            <a:r>
              <a:rPr lang="en-US" sz="1800" dirty="0">
                <a:latin typeface="Calibri"/>
                <a:cs typeface="Calibri"/>
              </a:rPr>
              <a:t> holds the actual </a:t>
            </a:r>
            <a:r>
              <a:rPr lang="en-US" sz="1800" dirty="0" err="1">
                <a:latin typeface="Calibri"/>
                <a:cs typeface="Calibri"/>
              </a:rPr>
              <a:t>untruncated</a:t>
            </a:r>
            <a:r>
              <a:rPr lang="en-US" sz="18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Sketch: For any state </a:t>
            </a:r>
            <a:r>
              <a:rPr lang="en-US" sz="1600" dirty="0" err="1">
                <a:latin typeface="Calibri"/>
                <a:cs typeface="Calibri"/>
              </a:rPr>
              <a:t>V</a:t>
            </a:r>
            <a:r>
              <a:rPr lang="en-US" sz="1600" baseline="-25000" dirty="0" err="1">
                <a:latin typeface="Calibri"/>
                <a:cs typeface="Calibri"/>
              </a:rPr>
              <a:t>k</a:t>
            </a:r>
            <a:r>
              <a:rPr lang="en-US" sz="1600" dirty="0">
                <a:latin typeface="Calibri"/>
                <a:cs typeface="Calibri"/>
              </a:rPr>
              <a:t> and V</a:t>
            </a:r>
            <a:r>
              <a:rPr lang="en-US" sz="1600" baseline="-25000" dirty="0">
                <a:latin typeface="Calibri"/>
                <a:cs typeface="Calibri"/>
              </a:rPr>
              <a:t>k+1</a:t>
            </a:r>
            <a:r>
              <a:rPr lang="en-US" sz="1600" dirty="0">
                <a:latin typeface="Calibri"/>
                <a:cs typeface="Calibri"/>
              </a:rPr>
              <a:t> can be viewed as depth k+1 </a:t>
            </a:r>
            <a:r>
              <a:rPr lang="en-US" sz="1600" dirty="0" err="1">
                <a:latin typeface="Calibri"/>
                <a:cs typeface="Calibri"/>
              </a:rPr>
              <a:t>expectimax</a:t>
            </a:r>
            <a:r>
              <a:rPr lang="en-US" sz="16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The difference is that on the bottom layer, V</a:t>
            </a:r>
            <a:r>
              <a:rPr lang="en-US" sz="1600" baseline="-25000" dirty="0">
                <a:latin typeface="Calibri"/>
                <a:cs typeface="Calibri"/>
              </a:rPr>
              <a:t>k+1</a:t>
            </a:r>
            <a:r>
              <a:rPr lang="en-US" sz="1600" dirty="0">
                <a:latin typeface="Calibri"/>
                <a:cs typeface="Calibri"/>
              </a:rPr>
              <a:t> has actual rewards while </a:t>
            </a:r>
            <a:r>
              <a:rPr lang="en-US" sz="1600" dirty="0" err="1">
                <a:latin typeface="Calibri"/>
                <a:cs typeface="Calibri"/>
              </a:rPr>
              <a:t>V</a:t>
            </a:r>
            <a:r>
              <a:rPr lang="en-US" sz="1600" baseline="-25000" dirty="0" err="1">
                <a:latin typeface="Calibri"/>
                <a:cs typeface="Calibri"/>
              </a:rPr>
              <a:t>k</a:t>
            </a:r>
            <a:r>
              <a:rPr lang="en-US" sz="16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That last layer is at best all R</a:t>
            </a:r>
            <a:r>
              <a:rPr lang="en-US" sz="1600" baseline="-25000" dirty="0">
                <a:latin typeface="Calibri"/>
                <a:cs typeface="Calibri"/>
              </a:rPr>
              <a:t>MAX</a:t>
            </a:r>
            <a:r>
              <a:rPr lang="en-US" sz="16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It is at worst R</a:t>
            </a:r>
            <a:r>
              <a:rPr lang="en-US" sz="1600" baseline="-25000" dirty="0">
                <a:latin typeface="Calibri"/>
                <a:cs typeface="Calibri"/>
              </a:rPr>
              <a:t>MIN</a:t>
            </a:r>
            <a:r>
              <a:rPr lang="en-US" sz="16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But everything is discounted by </a:t>
            </a:r>
            <a:r>
              <a:rPr lang="el-GR" sz="1600" dirty="0">
                <a:latin typeface="Calibri"/>
                <a:cs typeface="Calibri"/>
              </a:rPr>
              <a:t>γ</a:t>
            </a:r>
            <a:r>
              <a:rPr lang="en-US" sz="1600" baseline="30000" dirty="0">
                <a:latin typeface="Calibri"/>
                <a:cs typeface="Calibri"/>
              </a:rPr>
              <a:t>k</a:t>
            </a:r>
            <a:r>
              <a:rPr lang="en-US" sz="16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So </a:t>
            </a:r>
            <a:r>
              <a:rPr lang="en-US" sz="1600" dirty="0" err="1">
                <a:latin typeface="Calibri"/>
                <a:cs typeface="Calibri"/>
              </a:rPr>
              <a:t>V</a:t>
            </a:r>
            <a:r>
              <a:rPr lang="en-US" sz="1600" baseline="-25000" dirty="0" err="1">
                <a:latin typeface="Calibri"/>
                <a:cs typeface="Calibri"/>
              </a:rPr>
              <a:t>k</a:t>
            </a:r>
            <a:r>
              <a:rPr lang="en-US" sz="1600" dirty="0">
                <a:latin typeface="Calibri"/>
                <a:cs typeface="Calibri"/>
              </a:rPr>
              <a:t> and V</a:t>
            </a:r>
            <a:r>
              <a:rPr lang="en-US" sz="1600" baseline="-25000" dirty="0">
                <a:latin typeface="Calibri"/>
                <a:cs typeface="Calibri"/>
              </a:rPr>
              <a:t>k+1</a:t>
            </a:r>
            <a:r>
              <a:rPr lang="en-US" sz="1600" dirty="0">
                <a:latin typeface="Calibri"/>
                <a:cs typeface="Calibri"/>
              </a:rPr>
              <a:t> are at most </a:t>
            </a:r>
            <a:r>
              <a:rPr lang="el-GR" sz="1600" dirty="0">
                <a:latin typeface="Calibri"/>
                <a:cs typeface="Calibri"/>
              </a:rPr>
              <a:t>γ</a:t>
            </a:r>
            <a:r>
              <a:rPr lang="en-US" sz="1600" baseline="30000" dirty="0">
                <a:latin typeface="Calibri"/>
                <a:cs typeface="Calibri"/>
              </a:rPr>
              <a:t>k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max|R</a:t>
            </a:r>
            <a:r>
              <a:rPr lang="en-US" sz="16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5429250" y="2585769"/>
            <a:ext cx="1601279" cy="2329132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5526297" y="2585769"/>
            <a:ext cx="1407184" cy="203799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7273146" y="2585769"/>
            <a:ext cx="1601279" cy="232913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370194" y="2585769"/>
            <a:ext cx="1407184" cy="203799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948339" y="2228955"/>
            <a:ext cx="585181" cy="291793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664710" y="2228851"/>
            <a:ext cx="850640" cy="29205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79668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基于策略的求解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MDP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方法</a:t>
            </a:r>
            <a:b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Policy Methods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2567" y="1905000"/>
            <a:ext cx="5978866" cy="4190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6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策略评价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9588" y="1476848"/>
            <a:ext cx="5764212" cy="4851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9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固定的策略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80107"/>
            <a:ext cx="9144000" cy="2177895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期望最大值搜索树在所有行动分支里选择最大功效值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5"/>
            <a:endParaRPr lang="en-US" sz="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如果使用一个给定的策略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(s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那么这个搜索树变得比以前要简单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–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每个状态节点只有一个分支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…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所以搜索树的状态节点值的计算将取决于我们所固定（使用）的那个策略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1914" y="1748139"/>
            <a:ext cx="3048000" cy="2754586"/>
            <a:chOff x="2400" y="1401"/>
            <a:chExt cx="1392" cy="1258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719258" y="1836830"/>
            <a:ext cx="2590362" cy="2754586"/>
            <a:chOff x="2400" y="1401"/>
            <a:chExt cx="1183" cy="1258"/>
          </a:xfrm>
        </p:grpSpPr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3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8600" y="129093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采取最优行动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05400" y="129093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按照策略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选择行动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0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用来评价一个固定的策略的功效值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1727491" name="Rectangle 3"/>
          <p:cNvSpPr>
            <a:spLocks noGrp="1" noChangeArrowheads="1"/>
          </p:cNvSpPr>
          <p:nvPr>
            <p:ph idx="1"/>
          </p:nvPr>
        </p:nvSpPr>
        <p:spPr>
          <a:xfrm>
            <a:off x="-15022" y="1371601"/>
            <a:ext cx="7111781" cy="4460080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当给定一个策略（通常不是最优的）时，如何计算一个状态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的功效值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给定策略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下，定义一个状态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的功效值为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</a:p>
          <a:p>
            <a:pPr lvl="1">
              <a:buNone/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buNone/>
            </a:pP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</a:t>
            </a:r>
            <a:r>
              <a:rPr lang="en-US" sz="2000" baseline="30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(s) =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从状态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开始，按照策略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执行，所获得的期望折扣奖赏值的总计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迭代关系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基于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Bellman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公式的一步计算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):</a:t>
            </a:r>
          </a:p>
        </p:txBody>
      </p:sp>
      <p:pic>
        <p:nvPicPr>
          <p:cNvPr id="61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02271" y="5492409"/>
            <a:ext cx="7070738" cy="645824"/>
          </a:xfrm>
          <a:prstGeom prst="rect">
            <a:avLst/>
          </a:prstGeom>
          <a:noFill/>
          <a:ln/>
          <a:effectLst/>
        </p:spPr>
      </p:pic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6919397" y="1497819"/>
            <a:ext cx="2590362" cy="2754586"/>
            <a:chOff x="2400" y="1401"/>
            <a:chExt cx="1183" cy="1258"/>
          </a:xfrm>
        </p:grpSpPr>
        <p:sp>
          <p:nvSpPr>
            <p:cNvPr id="4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5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5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6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4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1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策略评价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129093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6387" y="129093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656" y="1339053"/>
            <a:ext cx="4592932" cy="4562475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52" y="1511217"/>
            <a:ext cx="4647754" cy="4562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42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480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875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策略评价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129093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6387" y="129093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8813" r="71526" b="32430"/>
          <a:stretch/>
        </p:blipFill>
        <p:spPr bwMode="auto">
          <a:xfrm>
            <a:off x="5738750" y="1828801"/>
            <a:ext cx="3068664" cy="40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6271" r="67839" b="25876"/>
          <a:stretch/>
        </p:blipFill>
        <p:spPr bwMode="auto">
          <a:xfrm>
            <a:off x="334255" y="1852550"/>
            <a:ext cx="3006671" cy="396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8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策略评价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17285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8393281" cy="56387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给定一个策略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，如何计算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-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?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思路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1: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基于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Bellman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方程的赋值迭代更新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  <a:buNone/>
            </a:pP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	</a:t>
            </a:r>
          </a:p>
          <a:p>
            <a:pPr>
              <a:lnSpc>
                <a:spcPct val="80000"/>
              </a:lnSpc>
              <a:buNone/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36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效率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O(S</a:t>
            </a:r>
            <a:r>
              <a:rPr lang="en-US" sz="2000" baseline="30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2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每步迭代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思路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2: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由于没有了“最大符号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”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Bellman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方程变为了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一个线性系统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9151" y="4057278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31976" y="3191894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740987" y="1498599"/>
            <a:ext cx="2590362" cy="2754586"/>
            <a:chOff x="2400" y="1401"/>
            <a:chExt cx="1183" cy="1258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3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策略提取 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Policy Extraction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998" y="1295951"/>
            <a:ext cx="6660802" cy="523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2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从状态值计算行动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>
          <a:xfrm>
            <a:off x="24618" y="1295400"/>
            <a:ext cx="8585982" cy="556260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假设我们已有了每个状态的最优值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那么我们如何选择行动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不是很明显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需要计算一步长的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mini-</a:t>
            </a:r>
            <a:r>
              <a:rPr lang="en-US" sz="2800" dirty="0" err="1">
                <a:latin typeface="宋体" panose="02010600030101010101" pitchFamily="2" charset="-122"/>
                <a:ea typeface="宋体" panose="02010600030101010101" pitchFamily="2" charset="-122"/>
              </a:rPr>
              <a:t>expectimax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这叫做 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策略提取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通过计算期望最大值，间接地获得最优行动选择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422795" y="4675224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6629400" y="1893924"/>
            <a:ext cx="2823967" cy="218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0069" y="4683369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9017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MDPs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中的马可夫性质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0" y="1470818"/>
            <a:ext cx="6946900" cy="4525963"/>
          </a:xfrm>
        </p:spPr>
        <p:txBody>
          <a:bodyPr/>
          <a:lstStyle/>
          <a:p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“Markov”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通常意味着给定当前状态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未来状态独立于过去状态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对于马可夫决策过程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“Markov”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的含义是行动的输出结果只取决于当前状态</a:t>
            </a:r>
            <a:endParaRPr lang="en-US" altLang="ja-JP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ja-JP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就像在搜索问题里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后继函数只依赖于当前的搜索状态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而不是历史状态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>
              <a:buFont typeface="Wingdings" pitchFamily="2" charset="2"/>
              <a:buNone/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6900" y="11176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3734293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569" y="32766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858" y="3927486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99299" y="4004269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从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Q-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值计算行动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17600"/>
            <a:ext cx="8686800" cy="574040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假设我们已有了最优的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q-values:</a:t>
            </a: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现在我们如何挑选行动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此时变得很简单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因此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为每个状态位置选择最优行动从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Q-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值中比在状态值中更容易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0051" r="58223" b="36486"/>
          <a:stretch/>
        </p:blipFill>
        <p:spPr bwMode="auto">
          <a:xfrm>
            <a:off x="4724929" y="1676400"/>
            <a:ext cx="4419071" cy="335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5872" y="3781301"/>
            <a:ext cx="2438928" cy="47822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89955" y="3768969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5561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策略迭代法 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Policy Iteration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2133600"/>
            <a:ext cx="5334000" cy="3495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状态赋值迭代方法的缺点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0" y="1117600"/>
            <a:ext cx="8743320" cy="5740400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赋值迭代实现的是基于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Bellman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方程的更新公式：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问题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1: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很慢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–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每次迭代的复杂度是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O(S</a:t>
            </a:r>
            <a:r>
              <a:rPr lang="en-US" sz="2400" baseline="30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2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A) </a:t>
            </a:r>
          </a:p>
          <a:p>
            <a:pPr marL="0" indent="0">
              <a:buNone/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问题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2: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在每个位置（状态）的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“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最大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”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选项很少改变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问题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3: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策略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policy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通常比状态值收敛的更快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1567" y="2012367"/>
            <a:ext cx="6629400" cy="630314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010400" y="1524000"/>
            <a:ext cx="2895600" cy="2678386"/>
            <a:chOff x="2400" y="1401"/>
            <a:chExt cx="1392" cy="1258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98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93" y="1714500"/>
            <a:ext cx="4654814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98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59" y="1714500"/>
            <a:ext cx="463268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41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00" y="1714500"/>
            <a:ext cx="4655401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11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85" y="1714500"/>
            <a:ext cx="4633232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016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725074"/>
            <a:ext cx="4629150" cy="42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991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83" y="1714501"/>
            <a:ext cx="4640035" cy="42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99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737125"/>
            <a:ext cx="4615543" cy="42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策略 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903" y="1219201"/>
            <a:ext cx="2900505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9236" y="3458308"/>
            <a:ext cx="3213824" cy="187891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-96128" y="1483519"/>
            <a:ext cx="6400800" cy="4525963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在确定性的，单一智能体的，搜索问题里，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我们想获得一个最优的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规划 </a:t>
            </a:r>
            <a:r>
              <a:rPr lang="en-US" altLang="zh-CN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plan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或是一个从开始到目标状态的行动上的序列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对于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MDPs,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我们想获得的是一个最优的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策略 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policy 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*: S → A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一个策略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 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对于每个状态给出了一个行动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一个最优策略是这样一个策略，即遵循它可以获得最大化期望功效值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一个明示的策略定义了一个反射型的智能体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718276"/>
            <a:ext cx="4629150" cy="42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994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738669"/>
            <a:ext cx="4629150" cy="42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3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49" y="1725168"/>
            <a:ext cx="4634704" cy="427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77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94" y="1714500"/>
            <a:ext cx="464741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825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710980"/>
            <a:ext cx="4629150" cy="428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223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94" y="1714500"/>
            <a:ext cx="464741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502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9501" y="5308252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60" y="1705064"/>
            <a:ext cx="4642881" cy="42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7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策略迭代法 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Policy Iteration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97000"/>
            <a:ext cx="8991600" cy="5460999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另一种方法求解最优值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/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1: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策略评价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给定某个固定的行动策略，计算各个状态值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尽管他们不是代表最优的状态值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!)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，迭代计算，直到这个状态值收敛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2: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策略改进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更新行动策略，使用向前一步的计算，使用之前迭代计算收敛的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(but not optimal!)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状态值（作为未来的状态值）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lvl="1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重复这两步直到行动策略收敛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49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策略迭代法 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Policy iteration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策略评价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对于当前的策略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,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使用策略评价过程计算状态位置的值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: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迭代直至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V-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值收敛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策略改进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给定计算出来的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V-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通过策略提取过程，计算获得更好一步的策略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向前 一步的 计算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06088" y="3070862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815728" y="5485104"/>
            <a:ext cx="7215495" cy="64106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6791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比较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17600"/>
            <a:ext cx="9144000" cy="5054600"/>
          </a:xfrm>
        </p:spPr>
        <p:txBody>
          <a:bodyPr/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状态值迭代和策略迭代方法计算的是同一件事情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所有状态节点的最优功效值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3"/>
            <a:endParaRPr 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在状态赋值迭代里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每次迭代，更新状态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V-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和策略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隐式地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没有直接追踪策略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但是从不同行动分支中获取一个最大值时，实际上隐式地计算了策略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3"/>
            <a:endParaRPr 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在策略迭代里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我们在当前固定的策略下，通过几次迭代，更新计算状态的功效值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(V-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每次迭代很快，因为我们此时只考虑一个行动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而不是所有的行动分支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在当前策略评价过程完成以后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一个新的策略被挑选出来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这一步较慢，就像状态赋值迭代方法里的一次迭代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新的策略将会更优化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否则的话，迭代过程结束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4"/>
            <a:endParaRPr 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Both are dynamic programs for solving MDPs</a:t>
            </a:r>
          </a:p>
        </p:txBody>
      </p:sp>
    </p:spTree>
    <p:extLst>
      <p:ext uri="{BB962C8B-B14F-4D97-AF65-F5344CB8AC3E}">
        <p14:creationId xmlns:p14="http://schemas.microsoft.com/office/powerpoint/2010/main" val="11539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5715001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60488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709614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5738814" y="4165600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6500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1524000" y="6299200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6453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1423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总结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: MDP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算法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17600"/>
            <a:ext cx="8915400" cy="574040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我们用到的算法：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计算状态节点的最优功效值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使用</a:t>
            </a:r>
            <a:r>
              <a:rPr lang="zh-CN" altLang="en-US" sz="2400" i="1" dirty="0">
                <a:latin typeface="宋体" panose="02010600030101010101" pitchFamily="2" charset="-122"/>
                <a:ea typeface="宋体" panose="02010600030101010101" pitchFamily="2" charset="-122"/>
              </a:rPr>
              <a:t>状态赋值迭代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，或</a:t>
            </a:r>
            <a:r>
              <a:rPr lang="zh-CN" altLang="en-US" sz="2400" i="1" dirty="0">
                <a:latin typeface="宋体" panose="02010600030101010101" pitchFamily="2" charset="-122"/>
                <a:ea typeface="宋体" panose="02010600030101010101" pitchFamily="2" charset="-122"/>
              </a:rPr>
              <a:t>策略迭代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方法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给定一个策略，计算状态值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使用</a:t>
            </a:r>
            <a:r>
              <a:rPr lang="zh-CN" altLang="en-US" sz="2400" i="1" dirty="0">
                <a:latin typeface="宋体" panose="02010600030101010101" pitchFamily="2" charset="-122"/>
                <a:ea typeface="宋体" panose="02010600030101010101" pitchFamily="2" charset="-122"/>
              </a:rPr>
              <a:t>策略评价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方法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通过状态值获取一个策略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使用策略提取方法（向前一步优化）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这些方法看上去都很像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它们本质上都是基于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Bellman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赋值更新表达式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全都使用了基于期望最大值的向前一步优化计算模块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它们区别只是在于是否固定一个策略，或是在所有行动分支中进行最优挑选（最大化期望功效值的行动）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00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819" y="1525893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6981" y="12954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4003626"/>
            <a:ext cx="1981200" cy="2460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5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10185400" cy="4576764"/>
          </a:xfrm>
        </p:spPr>
        <p:txBody>
          <a:bodyPr/>
          <a:lstStyle/>
          <a:p>
            <a:r>
              <a:rPr lang="en-US" sz="2400" dirty="0"/>
              <a:t>Actions: </a:t>
            </a:r>
            <a:r>
              <a:rPr lang="en-US" sz="2400" i="1" dirty="0">
                <a:solidFill>
                  <a:srgbClr val="3333FF"/>
                </a:solidFill>
              </a:rPr>
              <a:t>Blue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sz="2400" dirty="0"/>
              <a:t>States: </a:t>
            </a:r>
            <a:r>
              <a:rPr lang="en-US" sz="2400" dirty="0">
                <a:solidFill>
                  <a:srgbClr val="008000"/>
                </a:solidFill>
              </a:rPr>
              <a:t>Win</a:t>
            </a:r>
            <a:r>
              <a:rPr lang="en-US" sz="2400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1752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6705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4400550" y="97155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2095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4643018" y="155692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6705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2095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1752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6200" y="396240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924800" y="388620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10000" y="197673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76600" y="282660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962400" y="43434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34000" y="33528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6858000" y="1219199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100 time steps</a:t>
            </a:r>
            <a:endParaRPr lang="en-US" sz="8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Both states have the same value</a:t>
            </a:r>
          </a:p>
        </p:txBody>
      </p:sp>
    </p:spTree>
    <p:extLst>
      <p:ext uri="{BB962C8B-B14F-4D97-AF65-F5344CB8AC3E}">
        <p14:creationId xmlns:p14="http://schemas.microsoft.com/office/powerpoint/2010/main" val="16535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24" y="1371600"/>
            <a:ext cx="10157276" cy="46529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77" y="4493973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80" y="5381656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4930" y="38679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34538" y="1214734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100 time steps</a:t>
            </a:r>
            <a:endParaRPr lang="en-US" sz="8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1186" y="4533695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1186" y="5412239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776301" y="3407155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0" y="3667780"/>
            <a:ext cx="2841860" cy="26568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2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848" y="12954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9153" y="1166442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43600" y="468691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46767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0400" y="46767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46767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46767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3600" y="522031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7000" y="52101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0400" y="52101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800" y="52101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77200" y="52101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35781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1752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6705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4400550" y="1219023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2095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4643018" y="1804391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6705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2095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1752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4209872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4800" y="4133672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0" y="222420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307407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459087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0" y="360027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3716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1339196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51115" y="47345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4515" y="4724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7915" y="4724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51315" y="4724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4715" y="4724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1115" y="52679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4515" y="5257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7915" y="5257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51315" y="5257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84715" y="5257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5850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526" y="1447800"/>
            <a:ext cx="9308926" cy="5334000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 (</a:t>
            </a:r>
            <a:r>
              <a:rPr lang="zh-CN" altLang="en-US" sz="2400" dirty="0"/>
              <a:t>增强学习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 </a:t>
            </a:r>
            <a:r>
              <a:rPr lang="zh-CN" altLang="en-US" sz="2400" dirty="0"/>
              <a:t>（探索）</a:t>
            </a:r>
            <a:r>
              <a:rPr lang="en-US" sz="2400" dirty="0"/>
              <a:t>: you have to try unknown actions to get information</a:t>
            </a:r>
          </a:p>
          <a:p>
            <a:pPr lvl="1"/>
            <a:r>
              <a:rPr lang="en-US" sz="2400" dirty="0"/>
              <a:t>Exploitation </a:t>
            </a:r>
            <a:r>
              <a:rPr lang="zh-CN" altLang="en-US" sz="2400" dirty="0"/>
              <a:t>（利用）</a:t>
            </a:r>
            <a:r>
              <a:rPr lang="en-US" sz="2400" dirty="0"/>
              <a:t>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518318"/>
            <a:ext cx="1447800" cy="144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353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Reinforcement Learning!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Asynchronous Value Iteration*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229600" cy="49530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In value iteration, we update every state in each iteration</a:t>
            </a:r>
          </a:p>
          <a:p>
            <a:pPr>
              <a:defRPr/>
            </a:pPr>
            <a:endParaRPr lang="en-US" sz="2400" dirty="0"/>
          </a:p>
          <a:p>
            <a:pPr marL="342900" lvl="1" indent="-342900">
              <a:buClr>
                <a:schemeClr val="accent2"/>
              </a:buClr>
              <a:defRPr/>
            </a:pPr>
            <a:r>
              <a:rPr lang="en-US" sz="2400" dirty="0">
                <a:solidFill>
                  <a:schemeClr val="accent2"/>
                </a:solidFill>
                <a:ea typeface="+mn-ea"/>
                <a:cs typeface="+mn-cs"/>
              </a:rPr>
              <a:t>Actually, </a:t>
            </a:r>
            <a:r>
              <a:rPr lang="en-US" sz="2400" i="1" dirty="0">
                <a:solidFill>
                  <a:schemeClr val="accent2"/>
                </a:solidFill>
                <a:ea typeface="+mn-ea"/>
                <a:cs typeface="+mn-cs"/>
              </a:rPr>
              <a:t>any</a:t>
            </a:r>
            <a:r>
              <a:rPr lang="en-US" sz="2400" dirty="0">
                <a:solidFill>
                  <a:schemeClr val="accent2"/>
                </a:solidFill>
                <a:ea typeface="+mn-ea"/>
                <a:cs typeface="+mn-cs"/>
              </a:rPr>
              <a:t> sequences of Bellman updates will converge if every state is visited infinitely often</a:t>
            </a:r>
          </a:p>
          <a:p>
            <a:pPr>
              <a:buFont typeface="Wingdings" pitchFamily="2" charset="2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In fact, we can update the policy as seldom or often as we like, and we will still converge</a:t>
            </a:r>
          </a:p>
          <a:p>
            <a:pPr>
              <a:buFont typeface="Wingdings" pitchFamily="2" charset="2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Idea: Update states whose value we expect to change: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/>
              <a:t>	If                         is large then update predecessors of s</a:t>
            </a:r>
          </a:p>
        </p:txBody>
      </p:sp>
      <p:pic>
        <p:nvPicPr>
          <p:cNvPr id="21508" name="Picture 3" descr="C:\Documents and Settings\Administrator\My Documents\My Pictures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" y="5295900"/>
            <a:ext cx="18415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47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\pi(s) = \sum_{s'} T(s, \pi(s), s') [R(s,\pi(s), s') + \gamma V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71"/>
  <p:tag name="PICTUREFILESIZE" val="4400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Q^*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53"/>
  <p:tag name="PICTUREFILESIZE" val="170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56752</TotalTime>
  <Words>5331</Words>
  <Application>Microsoft Office PowerPoint</Application>
  <PresentationFormat>全屏显示(4:3)</PresentationFormat>
  <Paragraphs>977</Paragraphs>
  <Slides>99</Slides>
  <Notes>74</Notes>
  <HiddenSlides>51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99</vt:i4>
      </vt:variant>
    </vt:vector>
  </HeadingPairs>
  <TitlesOfParts>
    <vt:vector size="105" baseType="lpstr">
      <vt:lpstr>宋体</vt:lpstr>
      <vt:lpstr>Arial</vt:lpstr>
      <vt:lpstr>Calibri</vt:lpstr>
      <vt:lpstr>Times New Roman</vt:lpstr>
      <vt:lpstr>Wingdings</vt:lpstr>
      <vt:lpstr>dan-berkeley-nlp-v1</vt:lpstr>
      <vt:lpstr>人工智能导论 </vt:lpstr>
      <vt:lpstr>非确定性搜索 Non-Deterministic Search</vt:lpstr>
      <vt:lpstr>举例: Grid World</vt:lpstr>
      <vt:lpstr>Video of Demo Gridworld Manual Intro</vt:lpstr>
      <vt:lpstr>Grid World 行动</vt:lpstr>
      <vt:lpstr>马可夫决策过程(MDP)</vt:lpstr>
      <vt:lpstr>MDPs中的马可夫性质</vt:lpstr>
      <vt:lpstr>策略 Policies</vt:lpstr>
      <vt:lpstr>Optimal Policies</vt:lpstr>
      <vt:lpstr>举例: 赛车</vt:lpstr>
      <vt:lpstr>举例: 赛车</vt:lpstr>
      <vt:lpstr>赛车例子里的搜索树</vt:lpstr>
      <vt:lpstr>MDP 搜索树</vt:lpstr>
      <vt:lpstr>不同奖赏值序列的选择</vt:lpstr>
      <vt:lpstr>如何选择：不同的奖赏值序列</vt:lpstr>
      <vt:lpstr>奖赏的折扣 Discounting</vt:lpstr>
      <vt:lpstr>折扣的奖赏</vt:lpstr>
      <vt:lpstr>稳定的优先权 Stationary Preferences</vt:lpstr>
      <vt:lpstr>练习: 折扣的功效值</vt:lpstr>
      <vt:lpstr>无穷大功效值?!</vt:lpstr>
      <vt:lpstr>重温一下: MDPs的定义</vt:lpstr>
      <vt:lpstr>求解 MDPs</vt:lpstr>
      <vt:lpstr>Racing Search Tree</vt:lpstr>
      <vt:lpstr>定义最优量值</vt:lpstr>
      <vt:lpstr>Snapshot of Gridworld - Q Values</vt:lpstr>
      <vt:lpstr>Snapshot of Gridworld -  V Values</vt:lpstr>
      <vt:lpstr>计算两种状态的值</vt:lpstr>
      <vt:lpstr>有限时间步长下的V值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状态赋值迭代 Value Iteration</vt:lpstr>
      <vt:lpstr>状态赋值迭代</vt:lpstr>
      <vt:lpstr>举例:赋值迭代</vt:lpstr>
      <vt:lpstr>举例:赋值迭代</vt:lpstr>
      <vt:lpstr>举例:赋值迭代</vt:lpstr>
      <vt:lpstr>举例:赋值迭代</vt:lpstr>
      <vt:lpstr>举例:赋值迭代</vt:lpstr>
      <vt:lpstr>MDP 第二部分</vt:lpstr>
      <vt:lpstr>Example: Grid World</vt:lpstr>
      <vt:lpstr>Recap: MDPs</vt:lpstr>
      <vt:lpstr>Optimal Quantities</vt:lpstr>
      <vt:lpstr>Snapshot of Gridworld -  V Values</vt:lpstr>
      <vt:lpstr>Snapshot of Gridworld - Q Values</vt:lpstr>
      <vt:lpstr>The Bellman Equations</vt:lpstr>
      <vt:lpstr>The Bellman Equations</vt:lpstr>
      <vt:lpstr>Value Iteration (值迭代)</vt:lpstr>
      <vt:lpstr>Convergence* （收敛）</vt:lpstr>
      <vt:lpstr>基于策略的求解MDP方法 Policy Methods</vt:lpstr>
      <vt:lpstr>策略评价</vt:lpstr>
      <vt:lpstr>固定的策略</vt:lpstr>
      <vt:lpstr>用来评价一个固定的策略的功效值</vt:lpstr>
      <vt:lpstr>举例: 策略评价</vt:lpstr>
      <vt:lpstr>举例: 策略评价</vt:lpstr>
      <vt:lpstr>策略评价</vt:lpstr>
      <vt:lpstr>策略提取 Policy Extraction</vt:lpstr>
      <vt:lpstr>从状态值计算行动</vt:lpstr>
      <vt:lpstr>从Q-值计算行动</vt:lpstr>
      <vt:lpstr>策略迭代法 Policy Iteration</vt:lpstr>
      <vt:lpstr>状态赋值迭代方法的缺点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策略迭代法 Policy Iteration</vt:lpstr>
      <vt:lpstr>策略迭代法 （Policy iteration）</vt:lpstr>
      <vt:lpstr>比较</vt:lpstr>
      <vt:lpstr>总结: MDP 算法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Next Time: Reinforcement Learning!</vt:lpstr>
      <vt:lpstr>Asynchronous Value Iteration*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Qi Qi</cp:lastModifiedBy>
  <cp:revision>2739</cp:revision>
  <cp:lastPrinted>2015-02-12T16:43:38Z</cp:lastPrinted>
  <dcterms:created xsi:type="dcterms:W3CDTF">2004-08-27T04:16:05Z</dcterms:created>
  <dcterms:modified xsi:type="dcterms:W3CDTF">2019-10-21T06:40:20Z</dcterms:modified>
</cp:coreProperties>
</file>